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72" r:id="rId1"/>
  </p:sldMasterIdLst>
  <p:notesMasterIdLst>
    <p:notesMasterId r:id="rId34"/>
  </p:notesMasterIdLst>
  <p:sldIdLst>
    <p:sldId id="258" r:id="rId2"/>
    <p:sldId id="284" r:id="rId3"/>
    <p:sldId id="278" r:id="rId4"/>
    <p:sldId id="302" r:id="rId5"/>
    <p:sldId id="305" r:id="rId6"/>
    <p:sldId id="310" r:id="rId7"/>
    <p:sldId id="307" r:id="rId8"/>
    <p:sldId id="308" r:id="rId9"/>
    <p:sldId id="326" r:id="rId10"/>
    <p:sldId id="330" r:id="rId11"/>
    <p:sldId id="331" r:id="rId12"/>
    <p:sldId id="333" r:id="rId13"/>
    <p:sldId id="353" r:id="rId14"/>
    <p:sldId id="367" r:id="rId15"/>
    <p:sldId id="368" r:id="rId16"/>
    <p:sldId id="369" r:id="rId17"/>
    <p:sldId id="312" r:id="rId18"/>
    <p:sldId id="365" r:id="rId19"/>
    <p:sldId id="366" r:id="rId20"/>
    <p:sldId id="355" r:id="rId21"/>
    <p:sldId id="356" r:id="rId22"/>
    <p:sldId id="357" r:id="rId23"/>
    <p:sldId id="358" r:id="rId24"/>
    <p:sldId id="359" r:id="rId25"/>
    <p:sldId id="360" r:id="rId26"/>
    <p:sldId id="361" r:id="rId27"/>
    <p:sldId id="362" r:id="rId28"/>
    <p:sldId id="363" r:id="rId29"/>
    <p:sldId id="364" r:id="rId30"/>
    <p:sldId id="347" r:id="rId31"/>
    <p:sldId id="315" r:id="rId32"/>
    <p:sldId id="35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6" autoAdjust="0"/>
    <p:restoredTop sz="93372" autoAdjust="0"/>
  </p:normalViewPr>
  <p:slideViewPr>
    <p:cSldViewPr>
      <p:cViewPr>
        <p:scale>
          <a:sx n="90" d="100"/>
          <a:sy n="90" d="100"/>
        </p:scale>
        <p:origin x="-142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EB7B3-81D5-4860-A3AA-11F6D65AA59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D27257F-43CD-4E39-9E0C-2287340F8ECB}">
      <dgm:prSet/>
      <dgm:spPr/>
      <dgm:t>
        <a:bodyPr/>
        <a:lstStyle/>
        <a:p>
          <a:r>
            <a:rPr lang="en-US" b="1" dirty="0"/>
            <a:t>Technologies:</a:t>
          </a:r>
          <a:endParaRPr lang="en-US" dirty="0"/>
        </a:p>
      </dgm:t>
    </dgm:pt>
    <dgm:pt modelId="{7A031558-7A4D-49B6-AA8D-97ECF6FAA2C2}" type="parTrans" cxnId="{07B5D405-AADB-421F-8677-0D65F946BFE4}">
      <dgm:prSet/>
      <dgm:spPr/>
      <dgm:t>
        <a:bodyPr/>
        <a:lstStyle/>
        <a:p>
          <a:endParaRPr lang="en-US"/>
        </a:p>
      </dgm:t>
    </dgm:pt>
    <dgm:pt modelId="{F8B5E6F1-F9B3-4469-BBA6-AFB6448F6612}" type="sibTrans" cxnId="{07B5D405-AADB-421F-8677-0D65F946BFE4}">
      <dgm:prSet/>
      <dgm:spPr/>
      <dgm:t>
        <a:bodyPr/>
        <a:lstStyle/>
        <a:p>
          <a:endParaRPr lang="en-US"/>
        </a:p>
      </dgm:t>
    </dgm:pt>
    <dgm:pt modelId="{CE21FB94-8F6D-4C0D-9E33-7A0C5067A31B}">
      <dgm:prSet/>
      <dgm:spPr/>
      <dgm:t>
        <a:bodyPr/>
        <a:lstStyle/>
        <a:p>
          <a:r>
            <a:rPr lang="en-US" dirty="0" smtClean="0"/>
            <a:t>PHP</a:t>
          </a:r>
          <a:endParaRPr lang="en-US" dirty="0"/>
        </a:p>
      </dgm:t>
    </dgm:pt>
    <dgm:pt modelId="{5D20EB97-4A27-4D7D-96F1-16FE8F00E8F1}" type="parTrans" cxnId="{B42CF53B-DD9F-4FD4-AE0B-E796A393BC37}">
      <dgm:prSet/>
      <dgm:spPr/>
      <dgm:t>
        <a:bodyPr/>
        <a:lstStyle/>
        <a:p>
          <a:endParaRPr lang="en-US"/>
        </a:p>
      </dgm:t>
    </dgm:pt>
    <dgm:pt modelId="{B4DEAFDA-8F47-406F-A1B4-11E777EDCC7C}" type="sibTrans" cxnId="{B42CF53B-DD9F-4FD4-AE0B-E796A393BC37}">
      <dgm:prSet/>
      <dgm:spPr/>
      <dgm:t>
        <a:bodyPr/>
        <a:lstStyle/>
        <a:p>
          <a:endParaRPr lang="en-US"/>
        </a:p>
      </dgm:t>
    </dgm:pt>
    <dgm:pt modelId="{292E4B29-5DAB-45B3-86DE-1DC13A3D1C31}">
      <dgm:prSet/>
      <dgm:spPr/>
      <dgm:t>
        <a:bodyPr/>
        <a:lstStyle/>
        <a:p>
          <a:r>
            <a:rPr lang="en-US" b="1" dirty="0"/>
            <a:t>Tools:</a:t>
          </a:r>
          <a:endParaRPr lang="en-US" dirty="0"/>
        </a:p>
      </dgm:t>
    </dgm:pt>
    <dgm:pt modelId="{69C4F0C9-E01B-4773-91DF-4D683E7E1CB1}" type="parTrans" cxnId="{072D8355-9243-46C5-9E3D-DACCCE2C2BFE}">
      <dgm:prSet/>
      <dgm:spPr/>
      <dgm:t>
        <a:bodyPr/>
        <a:lstStyle/>
        <a:p>
          <a:endParaRPr lang="en-US"/>
        </a:p>
      </dgm:t>
    </dgm:pt>
    <dgm:pt modelId="{99EF8571-F0AC-4767-91AE-2D7E82B45217}" type="sibTrans" cxnId="{072D8355-9243-46C5-9E3D-DACCCE2C2BFE}">
      <dgm:prSet/>
      <dgm:spPr/>
      <dgm:t>
        <a:bodyPr/>
        <a:lstStyle/>
        <a:p>
          <a:endParaRPr lang="en-US"/>
        </a:p>
      </dgm:t>
    </dgm:pt>
    <dgm:pt modelId="{F8297702-CDBA-418E-B2E5-17EB66EFC3F8}">
      <dgm:prSet/>
      <dgm:spPr/>
      <dgm:t>
        <a:bodyPr/>
        <a:lstStyle/>
        <a:p>
          <a:r>
            <a:rPr lang="en-US" dirty="0" smtClean="0"/>
            <a:t>Brackets</a:t>
          </a:r>
          <a:endParaRPr lang="en-US" dirty="0"/>
        </a:p>
      </dgm:t>
    </dgm:pt>
    <dgm:pt modelId="{D2A94AE0-598E-4A8B-946A-8EDD54620E51}" type="parTrans" cxnId="{B2D98F2B-D687-4BC3-A8F5-0C7EC7C9A32B}">
      <dgm:prSet/>
      <dgm:spPr/>
      <dgm:t>
        <a:bodyPr/>
        <a:lstStyle/>
        <a:p>
          <a:endParaRPr lang="en-US"/>
        </a:p>
      </dgm:t>
    </dgm:pt>
    <dgm:pt modelId="{023A2A43-589B-43C8-98EA-7C42408D84B5}" type="sibTrans" cxnId="{B2D98F2B-D687-4BC3-A8F5-0C7EC7C9A32B}">
      <dgm:prSet/>
      <dgm:spPr/>
      <dgm:t>
        <a:bodyPr/>
        <a:lstStyle/>
        <a:p>
          <a:endParaRPr lang="en-US"/>
        </a:p>
      </dgm:t>
    </dgm:pt>
    <dgm:pt modelId="{53D97659-3D19-400D-977D-553A26A34BB8}">
      <dgm:prSet/>
      <dgm:spPr/>
      <dgm:t>
        <a:bodyPr/>
        <a:lstStyle/>
        <a:p>
          <a:r>
            <a:rPr lang="en-US" smtClean="0"/>
            <a:t>Xampp Server</a:t>
          </a:r>
          <a:endParaRPr lang="en-US"/>
        </a:p>
      </dgm:t>
    </dgm:pt>
    <dgm:pt modelId="{076DF75C-597A-4C82-8DCC-8EBF6EF09E8A}" type="parTrans" cxnId="{A865A976-188E-406B-AD16-FEBA051784BE}">
      <dgm:prSet/>
      <dgm:spPr/>
      <dgm:t>
        <a:bodyPr/>
        <a:lstStyle/>
        <a:p>
          <a:endParaRPr lang="en-US"/>
        </a:p>
      </dgm:t>
    </dgm:pt>
    <dgm:pt modelId="{58636175-62EC-4726-B707-92BF5CF2CBE1}" type="sibTrans" cxnId="{A865A976-188E-406B-AD16-FEBA051784BE}">
      <dgm:prSet/>
      <dgm:spPr/>
      <dgm:t>
        <a:bodyPr/>
        <a:lstStyle/>
        <a:p>
          <a:endParaRPr lang="en-US"/>
        </a:p>
      </dgm:t>
    </dgm:pt>
    <dgm:pt modelId="{E0810173-5B33-42A3-B1C7-71E5AB2F56D0}">
      <dgm:prSet/>
      <dgm:spPr/>
      <dgm:t>
        <a:bodyPr/>
        <a:lstStyle/>
        <a:p>
          <a:r>
            <a:rPr lang="en-US" smtClean="0"/>
            <a:t>MS Word</a:t>
          </a:r>
          <a:endParaRPr lang="en-US"/>
        </a:p>
      </dgm:t>
    </dgm:pt>
    <dgm:pt modelId="{3EEBC6B1-4DCB-4434-8C17-F9B3847865C2}" type="parTrans" cxnId="{BD0FA6D5-EBC0-4C57-ACB9-84BB273F0CC4}">
      <dgm:prSet/>
      <dgm:spPr/>
      <dgm:t>
        <a:bodyPr/>
        <a:lstStyle/>
        <a:p>
          <a:endParaRPr lang="en-US"/>
        </a:p>
      </dgm:t>
    </dgm:pt>
    <dgm:pt modelId="{C3D42FBD-7652-4CDD-A65B-58583E31BF81}" type="sibTrans" cxnId="{BD0FA6D5-EBC0-4C57-ACB9-84BB273F0CC4}">
      <dgm:prSet/>
      <dgm:spPr/>
      <dgm:t>
        <a:bodyPr/>
        <a:lstStyle/>
        <a:p>
          <a:endParaRPr lang="en-US"/>
        </a:p>
      </dgm:t>
    </dgm:pt>
    <dgm:pt modelId="{30D74004-4170-4F6D-B650-9ED847A6B2DA}">
      <dgm:prSet/>
      <dgm:spPr/>
      <dgm:t>
        <a:bodyPr/>
        <a:lstStyle/>
        <a:p>
          <a:r>
            <a:rPr lang="en-US" smtClean="0"/>
            <a:t>MS PowerPoint</a:t>
          </a:r>
          <a:endParaRPr lang="en-US"/>
        </a:p>
      </dgm:t>
    </dgm:pt>
    <dgm:pt modelId="{809BC47B-AFD6-4923-B733-EBD7ACAC9354}" type="parTrans" cxnId="{08E04CC3-924B-4DFB-ABF8-385A0A809204}">
      <dgm:prSet/>
      <dgm:spPr/>
      <dgm:t>
        <a:bodyPr/>
        <a:lstStyle/>
        <a:p>
          <a:endParaRPr lang="en-US"/>
        </a:p>
      </dgm:t>
    </dgm:pt>
    <dgm:pt modelId="{01D3ECFA-DFA2-46A1-9B4D-C4F62D7B001F}" type="sibTrans" cxnId="{08E04CC3-924B-4DFB-ABF8-385A0A809204}">
      <dgm:prSet/>
      <dgm:spPr/>
      <dgm:t>
        <a:bodyPr/>
        <a:lstStyle/>
        <a:p>
          <a:endParaRPr lang="en-US"/>
        </a:p>
      </dgm:t>
    </dgm:pt>
    <dgm:pt modelId="{E5878732-CE0D-422A-A16E-6EB20665A650}">
      <dgm:prSet/>
      <dgm:spPr/>
      <dgm:t>
        <a:bodyPr/>
        <a:lstStyle/>
        <a:p>
          <a:r>
            <a:rPr lang="en-US" dirty="0" err="1" smtClean="0"/>
            <a:t>Creately</a:t>
          </a:r>
          <a:r>
            <a:rPr lang="en-US" dirty="0" smtClean="0"/>
            <a:t> Online</a:t>
          </a:r>
          <a:endParaRPr lang="en-US" dirty="0"/>
        </a:p>
      </dgm:t>
    </dgm:pt>
    <dgm:pt modelId="{BB1C4898-9415-47AC-AFE4-CD6AECDD796B}" type="parTrans" cxnId="{0BC17030-FC45-45A9-9AA3-3DE164D7C010}">
      <dgm:prSet/>
      <dgm:spPr/>
      <dgm:t>
        <a:bodyPr/>
        <a:lstStyle/>
        <a:p>
          <a:endParaRPr lang="en-US"/>
        </a:p>
      </dgm:t>
    </dgm:pt>
    <dgm:pt modelId="{B04DA8D4-ED0B-424B-9891-1BB15311D2E8}" type="sibTrans" cxnId="{0BC17030-FC45-45A9-9AA3-3DE164D7C010}">
      <dgm:prSet/>
      <dgm:spPr/>
      <dgm:t>
        <a:bodyPr/>
        <a:lstStyle/>
        <a:p>
          <a:endParaRPr lang="en-US"/>
        </a:p>
      </dgm:t>
    </dgm:pt>
    <dgm:pt modelId="{172D3FE5-BC60-4FE8-9405-E9250C43E7DA}">
      <dgm:prSet/>
      <dgm:spPr/>
      <dgm:t>
        <a:bodyPr/>
        <a:lstStyle/>
        <a:p>
          <a:r>
            <a:rPr lang="en-US" smtClean="0"/>
            <a:t>MySQL</a:t>
          </a:r>
          <a:endParaRPr lang="en-US"/>
        </a:p>
      </dgm:t>
    </dgm:pt>
    <dgm:pt modelId="{970C2211-7928-45B5-AE29-07D0A7050209}" type="parTrans" cxnId="{89B1B905-CA4C-44B6-9D3C-7FE1E0A57B50}">
      <dgm:prSet/>
      <dgm:spPr/>
      <dgm:t>
        <a:bodyPr/>
        <a:lstStyle/>
        <a:p>
          <a:endParaRPr lang="en-US"/>
        </a:p>
      </dgm:t>
    </dgm:pt>
    <dgm:pt modelId="{1E44FDF2-28A3-4FBB-A3F4-E8E9C8BB7239}" type="sibTrans" cxnId="{89B1B905-CA4C-44B6-9D3C-7FE1E0A57B50}">
      <dgm:prSet/>
      <dgm:spPr/>
      <dgm:t>
        <a:bodyPr/>
        <a:lstStyle/>
        <a:p>
          <a:endParaRPr lang="en-US"/>
        </a:p>
      </dgm:t>
    </dgm:pt>
    <dgm:pt modelId="{A7F96A0B-2041-45CB-BA35-4642ECB57891}">
      <dgm:prSet/>
      <dgm:spPr/>
      <dgm:t>
        <a:bodyPr/>
        <a:lstStyle/>
        <a:p>
          <a:r>
            <a:rPr lang="en-US" smtClean="0"/>
            <a:t>HTML</a:t>
          </a:r>
          <a:endParaRPr lang="en-US"/>
        </a:p>
      </dgm:t>
    </dgm:pt>
    <dgm:pt modelId="{CD965469-00F6-4212-BB40-5C203FEE7039}" type="parTrans" cxnId="{92B50CD7-8F66-486F-BD17-526A32CA68A9}">
      <dgm:prSet/>
      <dgm:spPr/>
      <dgm:t>
        <a:bodyPr/>
        <a:lstStyle/>
        <a:p>
          <a:endParaRPr lang="en-US"/>
        </a:p>
      </dgm:t>
    </dgm:pt>
    <dgm:pt modelId="{774273DE-A636-4A16-833A-5E415B903AAA}" type="sibTrans" cxnId="{92B50CD7-8F66-486F-BD17-526A32CA68A9}">
      <dgm:prSet/>
      <dgm:spPr/>
      <dgm:t>
        <a:bodyPr/>
        <a:lstStyle/>
        <a:p>
          <a:endParaRPr lang="en-US"/>
        </a:p>
      </dgm:t>
    </dgm:pt>
    <dgm:pt modelId="{1C6DD150-734D-4956-BF36-8F814B6066D7}">
      <dgm:prSet/>
      <dgm:spPr/>
      <dgm:t>
        <a:bodyPr/>
        <a:lstStyle/>
        <a:p>
          <a:r>
            <a:rPr lang="en-US" smtClean="0"/>
            <a:t>CSS</a:t>
          </a:r>
          <a:endParaRPr lang="en-US"/>
        </a:p>
      </dgm:t>
    </dgm:pt>
    <dgm:pt modelId="{5AC0F606-1398-44D8-BA27-82D285592ECB}" type="parTrans" cxnId="{A1D378B4-1358-4F41-927C-9994B22AE555}">
      <dgm:prSet/>
      <dgm:spPr/>
      <dgm:t>
        <a:bodyPr/>
        <a:lstStyle/>
        <a:p>
          <a:endParaRPr lang="en-US"/>
        </a:p>
      </dgm:t>
    </dgm:pt>
    <dgm:pt modelId="{C35E7DA5-23A5-4CC2-9C7A-8C689E42DC9D}" type="sibTrans" cxnId="{A1D378B4-1358-4F41-927C-9994B22AE555}">
      <dgm:prSet/>
      <dgm:spPr/>
      <dgm:t>
        <a:bodyPr/>
        <a:lstStyle/>
        <a:p>
          <a:endParaRPr lang="en-US"/>
        </a:p>
      </dgm:t>
    </dgm:pt>
    <dgm:pt modelId="{7680C974-B49A-4A7C-A01F-B13FE9367B34}">
      <dgm:prSet/>
      <dgm:spPr/>
      <dgm:t>
        <a:bodyPr/>
        <a:lstStyle/>
        <a:p>
          <a:r>
            <a:rPr lang="en-US" smtClean="0"/>
            <a:t>Bootstrap</a:t>
          </a:r>
          <a:endParaRPr lang="en-US"/>
        </a:p>
      </dgm:t>
    </dgm:pt>
    <dgm:pt modelId="{1B513690-5D50-429F-BFA9-1F7449AA5AC4}" type="parTrans" cxnId="{7E41ECD9-706D-4842-82DD-5C30D19FAE40}">
      <dgm:prSet/>
      <dgm:spPr/>
      <dgm:t>
        <a:bodyPr/>
        <a:lstStyle/>
        <a:p>
          <a:endParaRPr lang="en-US"/>
        </a:p>
      </dgm:t>
    </dgm:pt>
    <dgm:pt modelId="{EABFFF7E-84AA-41D7-857B-2F858FF34AF6}" type="sibTrans" cxnId="{7E41ECD9-706D-4842-82DD-5C30D19FAE40}">
      <dgm:prSet/>
      <dgm:spPr/>
      <dgm:t>
        <a:bodyPr/>
        <a:lstStyle/>
        <a:p>
          <a:endParaRPr lang="en-US"/>
        </a:p>
      </dgm:t>
    </dgm:pt>
    <dgm:pt modelId="{EACF4A71-01D5-47B1-AC2F-9B5B02BC2B4E}">
      <dgm:prSet/>
      <dgm:spPr/>
      <dgm:t>
        <a:bodyPr/>
        <a:lstStyle/>
        <a:p>
          <a:r>
            <a:rPr lang="en-US" smtClean="0"/>
            <a:t>JavaScript</a:t>
          </a:r>
          <a:endParaRPr lang="en-US"/>
        </a:p>
      </dgm:t>
    </dgm:pt>
    <dgm:pt modelId="{BF750064-42A7-4318-8402-353B533F5B71}" type="parTrans" cxnId="{E4D4622C-71C5-4C33-894D-5BE2C6F02CB3}">
      <dgm:prSet/>
      <dgm:spPr/>
      <dgm:t>
        <a:bodyPr/>
        <a:lstStyle/>
        <a:p>
          <a:endParaRPr lang="en-US"/>
        </a:p>
      </dgm:t>
    </dgm:pt>
    <dgm:pt modelId="{2A430AD5-6C28-41CE-82BB-9B51E8F84570}" type="sibTrans" cxnId="{E4D4622C-71C5-4C33-894D-5BE2C6F02CB3}">
      <dgm:prSet/>
      <dgm:spPr/>
      <dgm:t>
        <a:bodyPr/>
        <a:lstStyle/>
        <a:p>
          <a:endParaRPr lang="en-US"/>
        </a:p>
      </dgm:t>
    </dgm:pt>
    <dgm:pt modelId="{0DCA2FF2-BA37-46B2-9CED-1DB345A44C44}">
      <dgm:prSet/>
      <dgm:spPr/>
      <dgm:t>
        <a:bodyPr/>
        <a:lstStyle/>
        <a:p>
          <a:r>
            <a:rPr lang="en-US" smtClean="0"/>
            <a:t>query</a:t>
          </a:r>
          <a:endParaRPr lang="en-US"/>
        </a:p>
      </dgm:t>
    </dgm:pt>
    <dgm:pt modelId="{EC390C07-8772-4BCB-B417-DCF1E8B53213}" type="parTrans" cxnId="{F229E257-F045-4033-B56D-B68C45AD9938}">
      <dgm:prSet/>
      <dgm:spPr/>
      <dgm:t>
        <a:bodyPr/>
        <a:lstStyle/>
        <a:p>
          <a:endParaRPr lang="en-US"/>
        </a:p>
      </dgm:t>
    </dgm:pt>
    <dgm:pt modelId="{2645B637-C1D0-4672-9949-6BF8B82CDAA2}" type="sibTrans" cxnId="{F229E257-F045-4033-B56D-B68C45AD9938}">
      <dgm:prSet/>
      <dgm:spPr/>
      <dgm:t>
        <a:bodyPr/>
        <a:lstStyle/>
        <a:p>
          <a:endParaRPr lang="en-US"/>
        </a:p>
      </dgm:t>
    </dgm:pt>
    <dgm:pt modelId="{B380FD6B-BE95-4F0A-8DAC-2EC3891843B7}">
      <dgm:prSet/>
      <dgm:spPr/>
      <dgm:t>
        <a:bodyPr/>
        <a:lstStyle/>
        <a:p>
          <a:r>
            <a:rPr lang="en-US" dirty="0" smtClean="0"/>
            <a:t>Android Studio</a:t>
          </a:r>
          <a:endParaRPr lang="en-US" dirty="0"/>
        </a:p>
      </dgm:t>
    </dgm:pt>
    <dgm:pt modelId="{9765F086-1CD4-4A13-B614-41C21D7FEDDA}" type="parTrans" cxnId="{8731633F-332C-4205-AB20-16AB91EECB8D}">
      <dgm:prSet/>
      <dgm:spPr/>
      <dgm:t>
        <a:bodyPr/>
        <a:lstStyle/>
        <a:p>
          <a:endParaRPr lang="en-US"/>
        </a:p>
      </dgm:t>
    </dgm:pt>
    <dgm:pt modelId="{53617B0E-CD39-45F2-98A9-E30DC0D15981}" type="sibTrans" cxnId="{8731633F-332C-4205-AB20-16AB91EECB8D}">
      <dgm:prSet/>
      <dgm:spPr/>
      <dgm:t>
        <a:bodyPr/>
        <a:lstStyle/>
        <a:p>
          <a:endParaRPr lang="en-US"/>
        </a:p>
      </dgm:t>
    </dgm:pt>
    <dgm:pt modelId="{4206C43D-1999-4D13-9562-3D8363345970}" type="pres">
      <dgm:prSet presAssocID="{4D8EB7B3-81D5-4860-A3AA-11F6D65AA59B}" presName="linear" presStyleCnt="0">
        <dgm:presLayoutVars>
          <dgm:dir/>
          <dgm:animLvl val="lvl"/>
          <dgm:resizeHandles val="exact"/>
        </dgm:presLayoutVars>
      </dgm:prSet>
      <dgm:spPr/>
      <dgm:t>
        <a:bodyPr/>
        <a:lstStyle/>
        <a:p>
          <a:endParaRPr lang="en-US"/>
        </a:p>
      </dgm:t>
    </dgm:pt>
    <dgm:pt modelId="{1F8A2E01-5F40-4B7E-97A8-98AD23A584E9}" type="pres">
      <dgm:prSet presAssocID="{FD27257F-43CD-4E39-9E0C-2287340F8ECB}" presName="parentLin" presStyleCnt="0"/>
      <dgm:spPr/>
    </dgm:pt>
    <dgm:pt modelId="{664AC9E9-9785-41BB-8B1E-936DBF8A4DCF}" type="pres">
      <dgm:prSet presAssocID="{FD27257F-43CD-4E39-9E0C-2287340F8ECB}" presName="parentLeftMargin" presStyleLbl="node1" presStyleIdx="0" presStyleCnt="2"/>
      <dgm:spPr/>
      <dgm:t>
        <a:bodyPr/>
        <a:lstStyle/>
        <a:p>
          <a:endParaRPr lang="en-US"/>
        </a:p>
      </dgm:t>
    </dgm:pt>
    <dgm:pt modelId="{7C58430D-D1F0-48A8-ADF8-9E5126C402CE}" type="pres">
      <dgm:prSet presAssocID="{FD27257F-43CD-4E39-9E0C-2287340F8ECB}" presName="parentText" presStyleLbl="node1" presStyleIdx="0" presStyleCnt="2" custLinFactNeighborX="2041" custLinFactNeighborY="11490">
        <dgm:presLayoutVars>
          <dgm:chMax val="0"/>
          <dgm:bulletEnabled val="1"/>
        </dgm:presLayoutVars>
      </dgm:prSet>
      <dgm:spPr/>
      <dgm:t>
        <a:bodyPr/>
        <a:lstStyle/>
        <a:p>
          <a:endParaRPr lang="en-US"/>
        </a:p>
      </dgm:t>
    </dgm:pt>
    <dgm:pt modelId="{4C3B0A51-86EA-47D8-89F6-8AD365846AA9}" type="pres">
      <dgm:prSet presAssocID="{FD27257F-43CD-4E39-9E0C-2287340F8ECB}" presName="negativeSpace" presStyleCnt="0"/>
      <dgm:spPr/>
    </dgm:pt>
    <dgm:pt modelId="{DDBA5A7F-3FCB-40B1-9D42-FD87CCA022F3}" type="pres">
      <dgm:prSet presAssocID="{FD27257F-43CD-4E39-9E0C-2287340F8ECB}" presName="childText" presStyleLbl="conFgAcc1" presStyleIdx="0" presStyleCnt="2" custLinFactNeighborX="1020" custLinFactNeighborY="70122">
        <dgm:presLayoutVars>
          <dgm:bulletEnabled val="1"/>
        </dgm:presLayoutVars>
      </dgm:prSet>
      <dgm:spPr/>
      <dgm:t>
        <a:bodyPr/>
        <a:lstStyle/>
        <a:p>
          <a:endParaRPr lang="en-US"/>
        </a:p>
      </dgm:t>
    </dgm:pt>
    <dgm:pt modelId="{D9DE782F-2CA9-4880-AD92-211A9489CA68}" type="pres">
      <dgm:prSet presAssocID="{F8B5E6F1-F9B3-4469-BBA6-AFB6448F6612}" presName="spaceBetweenRectangles" presStyleCnt="0"/>
      <dgm:spPr/>
    </dgm:pt>
    <dgm:pt modelId="{439A3FD1-2573-4D83-B461-E98D92E78848}" type="pres">
      <dgm:prSet presAssocID="{292E4B29-5DAB-45B3-86DE-1DC13A3D1C31}" presName="parentLin" presStyleCnt="0"/>
      <dgm:spPr/>
    </dgm:pt>
    <dgm:pt modelId="{0737DD72-F1CB-4E0F-A9EA-BE38269831D6}" type="pres">
      <dgm:prSet presAssocID="{292E4B29-5DAB-45B3-86DE-1DC13A3D1C31}" presName="parentLeftMargin" presStyleLbl="node1" presStyleIdx="0" presStyleCnt="2"/>
      <dgm:spPr/>
      <dgm:t>
        <a:bodyPr/>
        <a:lstStyle/>
        <a:p>
          <a:endParaRPr lang="en-US"/>
        </a:p>
      </dgm:t>
    </dgm:pt>
    <dgm:pt modelId="{1A5965BA-E9D9-404E-972C-0069DB066877}" type="pres">
      <dgm:prSet presAssocID="{292E4B29-5DAB-45B3-86DE-1DC13A3D1C31}" presName="parentText" presStyleLbl="node1" presStyleIdx="1" presStyleCnt="2">
        <dgm:presLayoutVars>
          <dgm:chMax val="0"/>
          <dgm:bulletEnabled val="1"/>
        </dgm:presLayoutVars>
      </dgm:prSet>
      <dgm:spPr/>
      <dgm:t>
        <a:bodyPr/>
        <a:lstStyle/>
        <a:p>
          <a:endParaRPr lang="en-US"/>
        </a:p>
      </dgm:t>
    </dgm:pt>
    <dgm:pt modelId="{E1075295-78E9-4ACD-ABB3-C0283C52F82A}" type="pres">
      <dgm:prSet presAssocID="{292E4B29-5DAB-45B3-86DE-1DC13A3D1C31}" presName="negativeSpace" presStyleCnt="0"/>
      <dgm:spPr/>
    </dgm:pt>
    <dgm:pt modelId="{ED85015A-0A7E-4D61-9E73-21D328AB4E6A}" type="pres">
      <dgm:prSet presAssocID="{292E4B29-5DAB-45B3-86DE-1DC13A3D1C31}" presName="childText" presStyleLbl="conFgAcc1" presStyleIdx="1" presStyleCnt="2">
        <dgm:presLayoutVars>
          <dgm:bulletEnabled val="1"/>
        </dgm:presLayoutVars>
      </dgm:prSet>
      <dgm:spPr/>
      <dgm:t>
        <a:bodyPr/>
        <a:lstStyle/>
        <a:p>
          <a:endParaRPr lang="en-US"/>
        </a:p>
      </dgm:t>
    </dgm:pt>
  </dgm:ptLst>
  <dgm:cxnLst>
    <dgm:cxn modelId="{B2D98F2B-D687-4BC3-A8F5-0C7EC7C9A32B}" srcId="{292E4B29-5DAB-45B3-86DE-1DC13A3D1C31}" destId="{F8297702-CDBA-418E-B2E5-17EB66EFC3F8}" srcOrd="0" destOrd="0" parTransId="{D2A94AE0-598E-4A8B-946A-8EDD54620E51}" sibTransId="{023A2A43-589B-43C8-98EA-7C42408D84B5}"/>
    <dgm:cxn modelId="{14FA4A1C-4A6C-4432-AEEF-283B1DA1CC12}" type="presOf" srcId="{E0810173-5B33-42A3-B1C7-71E5AB2F56D0}" destId="{ED85015A-0A7E-4D61-9E73-21D328AB4E6A}" srcOrd="0" destOrd="2" presId="urn:microsoft.com/office/officeart/2005/8/layout/list1"/>
    <dgm:cxn modelId="{EE36B54B-C205-4EA6-A2D1-35ED4EB7EFFF}" type="presOf" srcId="{E5878732-CE0D-422A-A16E-6EB20665A650}" destId="{ED85015A-0A7E-4D61-9E73-21D328AB4E6A}" srcOrd="0" destOrd="4" presId="urn:microsoft.com/office/officeart/2005/8/layout/list1"/>
    <dgm:cxn modelId="{89B1B905-CA4C-44B6-9D3C-7FE1E0A57B50}" srcId="{FD27257F-43CD-4E39-9E0C-2287340F8ECB}" destId="{172D3FE5-BC60-4FE8-9405-E9250C43E7DA}" srcOrd="1" destOrd="0" parTransId="{970C2211-7928-45B5-AE29-07D0A7050209}" sibTransId="{1E44FDF2-28A3-4FBB-A3F4-E8E9C8BB7239}"/>
    <dgm:cxn modelId="{6EE21E34-CB62-47E5-9A2C-EE3403C66F85}" type="presOf" srcId="{292E4B29-5DAB-45B3-86DE-1DC13A3D1C31}" destId="{0737DD72-F1CB-4E0F-A9EA-BE38269831D6}" srcOrd="0" destOrd="0" presId="urn:microsoft.com/office/officeart/2005/8/layout/list1"/>
    <dgm:cxn modelId="{7E41ECD9-706D-4842-82DD-5C30D19FAE40}" srcId="{FD27257F-43CD-4E39-9E0C-2287340F8ECB}" destId="{7680C974-B49A-4A7C-A01F-B13FE9367B34}" srcOrd="4" destOrd="0" parTransId="{1B513690-5D50-429F-BFA9-1F7449AA5AC4}" sibTransId="{EABFFF7E-84AA-41D7-857B-2F858FF34AF6}"/>
    <dgm:cxn modelId="{83D6669F-D969-41AC-B453-98E17A6E06B3}" type="presOf" srcId="{FD27257F-43CD-4E39-9E0C-2287340F8ECB}" destId="{664AC9E9-9785-41BB-8B1E-936DBF8A4DCF}" srcOrd="0" destOrd="0" presId="urn:microsoft.com/office/officeart/2005/8/layout/list1"/>
    <dgm:cxn modelId="{74BE23B3-300B-4C5A-B007-F5BCAA1CD624}" type="presOf" srcId="{F8297702-CDBA-418E-B2E5-17EB66EFC3F8}" destId="{ED85015A-0A7E-4D61-9E73-21D328AB4E6A}" srcOrd="0" destOrd="0" presId="urn:microsoft.com/office/officeart/2005/8/layout/list1"/>
    <dgm:cxn modelId="{4DB7C436-C2D1-407F-82D0-3EC716B95E9F}" type="presOf" srcId="{A7F96A0B-2041-45CB-BA35-4642ECB57891}" destId="{DDBA5A7F-3FCB-40B1-9D42-FD87CCA022F3}" srcOrd="0" destOrd="2" presId="urn:microsoft.com/office/officeart/2005/8/layout/list1"/>
    <dgm:cxn modelId="{C2B87B20-B842-4C3B-9861-69E79560DF63}" type="presOf" srcId="{1C6DD150-734D-4956-BF36-8F814B6066D7}" destId="{DDBA5A7F-3FCB-40B1-9D42-FD87CCA022F3}" srcOrd="0" destOrd="3" presId="urn:microsoft.com/office/officeart/2005/8/layout/list1"/>
    <dgm:cxn modelId="{7EEAF931-EF5D-47A8-94F3-EBFE4F39FF76}" type="presOf" srcId="{B380FD6B-BE95-4F0A-8DAC-2EC3891843B7}" destId="{DDBA5A7F-3FCB-40B1-9D42-FD87CCA022F3}" srcOrd="0" destOrd="7" presId="urn:microsoft.com/office/officeart/2005/8/layout/list1"/>
    <dgm:cxn modelId="{A573C67D-7854-41C4-8B52-F57EA65DB7B5}" type="presOf" srcId="{0DCA2FF2-BA37-46B2-9CED-1DB345A44C44}" destId="{DDBA5A7F-3FCB-40B1-9D42-FD87CCA022F3}" srcOrd="0" destOrd="6" presId="urn:microsoft.com/office/officeart/2005/8/layout/list1"/>
    <dgm:cxn modelId="{E4D4622C-71C5-4C33-894D-5BE2C6F02CB3}" srcId="{FD27257F-43CD-4E39-9E0C-2287340F8ECB}" destId="{EACF4A71-01D5-47B1-AC2F-9B5B02BC2B4E}" srcOrd="5" destOrd="0" parTransId="{BF750064-42A7-4318-8402-353B533F5B71}" sibTransId="{2A430AD5-6C28-41CE-82BB-9B51E8F84570}"/>
    <dgm:cxn modelId="{3B81D0C3-B20A-45D1-A05F-BA5DE6D8F65C}" type="presOf" srcId="{7680C974-B49A-4A7C-A01F-B13FE9367B34}" destId="{DDBA5A7F-3FCB-40B1-9D42-FD87CCA022F3}" srcOrd="0" destOrd="4" presId="urn:microsoft.com/office/officeart/2005/8/layout/list1"/>
    <dgm:cxn modelId="{0BC17030-FC45-45A9-9AA3-3DE164D7C010}" srcId="{292E4B29-5DAB-45B3-86DE-1DC13A3D1C31}" destId="{E5878732-CE0D-422A-A16E-6EB20665A650}" srcOrd="4" destOrd="0" parTransId="{BB1C4898-9415-47AC-AFE4-CD6AECDD796B}" sibTransId="{B04DA8D4-ED0B-424B-9891-1BB15311D2E8}"/>
    <dgm:cxn modelId="{9466F806-168C-44E2-A181-184D42D06730}" type="presOf" srcId="{EACF4A71-01D5-47B1-AC2F-9B5B02BC2B4E}" destId="{DDBA5A7F-3FCB-40B1-9D42-FD87CCA022F3}" srcOrd="0" destOrd="5" presId="urn:microsoft.com/office/officeart/2005/8/layout/list1"/>
    <dgm:cxn modelId="{8731633F-332C-4205-AB20-16AB91EECB8D}" srcId="{FD27257F-43CD-4E39-9E0C-2287340F8ECB}" destId="{B380FD6B-BE95-4F0A-8DAC-2EC3891843B7}" srcOrd="7" destOrd="0" parTransId="{9765F086-1CD4-4A13-B614-41C21D7FEDDA}" sibTransId="{53617B0E-CD39-45F2-98A9-E30DC0D15981}"/>
    <dgm:cxn modelId="{6801F303-804D-4497-AD79-6EEE1B04C656}" type="presOf" srcId="{30D74004-4170-4F6D-B650-9ED847A6B2DA}" destId="{ED85015A-0A7E-4D61-9E73-21D328AB4E6A}" srcOrd="0" destOrd="3" presId="urn:microsoft.com/office/officeart/2005/8/layout/list1"/>
    <dgm:cxn modelId="{E0DF4A78-FF6A-4414-AB62-CEEF6561D9FF}" type="presOf" srcId="{4D8EB7B3-81D5-4860-A3AA-11F6D65AA59B}" destId="{4206C43D-1999-4D13-9562-3D8363345970}" srcOrd="0" destOrd="0" presId="urn:microsoft.com/office/officeart/2005/8/layout/list1"/>
    <dgm:cxn modelId="{BD0FA6D5-EBC0-4C57-ACB9-84BB273F0CC4}" srcId="{292E4B29-5DAB-45B3-86DE-1DC13A3D1C31}" destId="{E0810173-5B33-42A3-B1C7-71E5AB2F56D0}" srcOrd="2" destOrd="0" parTransId="{3EEBC6B1-4DCB-4434-8C17-F9B3847865C2}" sibTransId="{C3D42FBD-7652-4CDD-A65B-58583E31BF81}"/>
    <dgm:cxn modelId="{5C14F2BC-86F4-4FEB-ACF2-2412B8DC3892}" type="presOf" srcId="{FD27257F-43CD-4E39-9E0C-2287340F8ECB}" destId="{7C58430D-D1F0-48A8-ADF8-9E5126C402CE}" srcOrd="1" destOrd="0" presId="urn:microsoft.com/office/officeart/2005/8/layout/list1"/>
    <dgm:cxn modelId="{8A2D95D2-BD17-43BE-B239-3876D4CB0767}" type="presOf" srcId="{172D3FE5-BC60-4FE8-9405-E9250C43E7DA}" destId="{DDBA5A7F-3FCB-40B1-9D42-FD87CCA022F3}" srcOrd="0" destOrd="1" presId="urn:microsoft.com/office/officeart/2005/8/layout/list1"/>
    <dgm:cxn modelId="{22C9383D-44A8-434B-B22B-CE49A0AFB490}" type="presOf" srcId="{292E4B29-5DAB-45B3-86DE-1DC13A3D1C31}" destId="{1A5965BA-E9D9-404E-972C-0069DB066877}" srcOrd="1" destOrd="0" presId="urn:microsoft.com/office/officeart/2005/8/layout/list1"/>
    <dgm:cxn modelId="{89A88B4A-C9FA-4B4D-9F51-34B5954FCCA4}" type="presOf" srcId="{CE21FB94-8F6D-4C0D-9E33-7A0C5067A31B}" destId="{DDBA5A7F-3FCB-40B1-9D42-FD87CCA022F3}" srcOrd="0" destOrd="0" presId="urn:microsoft.com/office/officeart/2005/8/layout/list1"/>
    <dgm:cxn modelId="{A1D378B4-1358-4F41-927C-9994B22AE555}" srcId="{FD27257F-43CD-4E39-9E0C-2287340F8ECB}" destId="{1C6DD150-734D-4956-BF36-8F814B6066D7}" srcOrd="3" destOrd="0" parTransId="{5AC0F606-1398-44D8-BA27-82D285592ECB}" sibTransId="{C35E7DA5-23A5-4CC2-9C7A-8C689E42DC9D}"/>
    <dgm:cxn modelId="{92B50CD7-8F66-486F-BD17-526A32CA68A9}" srcId="{FD27257F-43CD-4E39-9E0C-2287340F8ECB}" destId="{A7F96A0B-2041-45CB-BA35-4642ECB57891}" srcOrd="2" destOrd="0" parTransId="{CD965469-00F6-4212-BB40-5C203FEE7039}" sibTransId="{774273DE-A636-4A16-833A-5E415B903AAA}"/>
    <dgm:cxn modelId="{B42CF53B-DD9F-4FD4-AE0B-E796A393BC37}" srcId="{FD27257F-43CD-4E39-9E0C-2287340F8ECB}" destId="{CE21FB94-8F6D-4C0D-9E33-7A0C5067A31B}" srcOrd="0" destOrd="0" parTransId="{5D20EB97-4A27-4D7D-96F1-16FE8F00E8F1}" sibTransId="{B4DEAFDA-8F47-406F-A1B4-11E777EDCC7C}"/>
    <dgm:cxn modelId="{A865A976-188E-406B-AD16-FEBA051784BE}" srcId="{292E4B29-5DAB-45B3-86DE-1DC13A3D1C31}" destId="{53D97659-3D19-400D-977D-553A26A34BB8}" srcOrd="1" destOrd="0" parTransId="{076DF75C-597A-4C82-8DCC-8EBF6EF09E8A}" sibTransId="{58636175-62EC-4726-B707-92BF5CF2CBE1}"/>
    <dgm:cxn modelId="{07B5D405-AADB-421F-8677-0D65F946BFE4}" srcId="{4D8EB7B3-81D5-4860-A3AA-11F6D65AA59B}" destId="{FD27257F-43CD-4E39-9E0C-2287340F8ECB}" srcOrd="0" destOrd="0" parTransId="{7A031558-7A4D-49B6-AA8D-97ECF6FAA2C2}" sibTransId="{F8B5E6F1-F9B3-4469-BBA6-AFB6448F6612}"/>
    <dgm:cxn modelId="{08E04CC3-924B-4DFB-ABF8-385A0A809204}" srcId="{292E4B29-5DAB-45B3-86DE-1DC13A3D1C31}" destId="{30D74004-4170-4F6D-B650-9ED847A6B2DA}" srcOrd="3" destOrd="0" parTransId="{809BC47B-AFD6-4923-B733-EBD7ACAC9354}" sibTransId="{01D3ECFA-DFA2-46A1-9B4D-C4F62D7B001F}"/>
    <dgm:cxn modelId="{F229E257-F045-4033-B56D-B68C45AD9938}" srcId="{FD27257F-43CD-4E39-9E0C-2287340F8ECB}" destId="{0DCA2FF2-BA37-46B2-9CED-1DB345A44C44}" srcOrd="6" destOrd="0" parTransId="{EC390C07-8772-4BCB-B417-DCF1E8B53213}" sibTransId="{2645B637-C1D0-4672-9949-6BF8B82CDAA2}"/>
    <dgm:cxn modelId="{EC3DA02B-9989-430A-9B63-6584735B231F}" type="presOf" srcId="{53D97659-3D19-400D-977D-553A26A34BB8}" destId="{ED85015A-0A7E-4D61-9E73-21D328AB4E6A}" srcOrd="0" destOrd="1" presId="urn:microsoft.com/office/officeart/2005/8/layout/list1"/>
    <dgm:cxn modelId="{072D8355-9243-46C5-9E3D-DACCCE2C2BFE}" srcId="{4D8EB7B3-81D5-4860-A3AA-11F6D65AA59B}" destId="{292E4B29-5DAB-45B3-86DE-1DC13A3D1C31}" srcOrd="1" destOrd="0" parTransId="{69C4F0C9-E01B-4773-91DF-4D683E7E1CB1}" sibTransId="{99EF8571-F0AC-4767-91AE-2D7E82B45217}"/>
    <dgm:cxn modelId="{DC9E4763-1D98-4E05-B691-1BBC27B81AC5}" type="presParOf" srcId="{4206C43D-1999-4D13-9562-3D8363345970}" destId="{1F8A2E01-5F40-4B7E-97A8-98AD23A584E9}" srcOrd="0" destOrd="0" presId="urn:microsoft.com/office/officeart/2005/8/layout/list1"/>
    <dgm:cxn modelId="{85F0404A-393A-4086-A292-B0BDEAE7E68B}" type="presParOf" srcId="{1F8A2E01-5F40-4B7E-97A8-98AD23A584E9}" destId="{664AC9E9-9785-41BB-8B1E-936DBF8A4DCF}" srcOrd="0" destOrd="0" presId="urn:microsoft.com/office/officeart/2005/8/layout/list1"/>
    <dgm:cxn modelId="{872946F2-661B-4598-8FC0-81914069D744}" type="presParOf" srcId="{1F8A2E01-5F40-4B7E-97A8-98AD23A584E9}" destId="{7C58430D-D1F0-48A8-ADF8-9E5126C402CE}" srcOrd="1" destOrd="0" presId="urn:microsoft.com/office/officeart/2005/8/layout/list1"/>
    <dgm:cxn modelId="{FC3C5644-5CB2-4E4A-9F3D-944E2ABDA3B5}" type="presParOf" srcId="{4206C43D-1999-4D13-9562-3D8363345970}" destId="{4C3B0A51-86EA-47D8-89F6-8AD365846AA9}" srcOrd="1" destOrd="0" presId="urn:microsoft.com/office/officeart/2005/8/layout/list1"/>
    <dgm:cxn modelId="{8A080067-333F-4000-B6D7-D1A0ABDDBB5B}" type="presParOf" srcId="{4206C43D-1999-4D13-9562-3D8363345970}" destId="{DDBA5A7F-3FCB-40B1-9D42-FD87CCA022F3}" srcOrd="2" destOrd="0" presId="urn:microsoft.com/office/officeart/2005/8/layout/list1"/>
    <dgm:cxn modelId="{47FA3CAC-7BC5-4629-8420-76295164C81D}" type="presParOf" srcId="{4206C43D-1999-4D13-9562-3D8363345970}" destId="{D9DE782F-2CA9-4880-AD92-211A9489CA68}" srcOrd="3" destOrd="0" presId="urn:microsoft.com/office/officeart/2005/8/layout/list1"/>
    <dgm:cxn modelId="{200D942E-9CE9-45A2-BE04-8DC7EC864E36}" type="presParOf" srcId="{4206C43D-1999-4D13-9562-3D8363345970}" destId="{439A3FD1-2573-4D83-B461-E98D92E78848}" srcOrd="4" destOrd="0" presId="urn:microsoft.com/office/officeart/2005/8/layout/list1"/>
    <dgm:cxn modelId="{D03D19E8-754F-4966-90A4-78E576DFAE29}" type="presParOf" srcId="{439A3FD1-2573-4D83-B461-E98D92E78848}" destId="{0737DD72-F1CB-4E0F-A9EA-BE38269831D6}" srcOrd="0" destOrd="0" presId="urn:microsoft.com/office/officeart/2005/8/layout/list1"/>
    <dgm:cxn modelId="{31D42249-AA81-4009-B320-F4E48AB9B717}" type="presParOf" srcId="{439A3FD1-2573-4D83-B461-E98D92E78848}" destId="{1A5965BA-E9D9-404E-972C-0069DB066877}" srcOrd="1" destOrd="0" presId="urn:microsoft.com/office/officeart/2005/8/layout/list1"/>
    <dgm:cxn modelId="{C9076521-5947-4152-B23E-861F82A4E7A8}" type="presParOf" srcId="{4206C43D-1999-4D13-9562-3D8363345970}" destId="{E1075295-78E9-4ACD-ABB3-C0283C52F82A}" srcOrd="5" destOrd="0" presId="urn:microsoft.com/office/officeart/2005/8/layout/list1"/>
    <dgm:cxn modelId="{C8311DAA-73AB-4806-99F9-E9563A6BD849}" type="presParOf" srcId="{4206C43D-1999-4D13-9562-3D8363345970}" destId="{ED85015A-0A7E-4D61-9E73-21D328AB4E6A}"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A5A7F-3FCB-40B1-9D42-FD87CCA022F3}">
      <dsp:nvSpPr>
        <dsp:cNvPr id="0" name=""/>
        <dsp:cNvSpPr/>
      </dsp:nvSpPr>
      <dsp:spPr>
        <a:xfrm>
          <a:off x="0" y="327872"/>
          <a:ext cx="7467600" cy="252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9569" tIns="333248" rIns="5795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PHP</a:t>
          </a:r>
          <a:endParaRPr lang="en-US" sz="1600" kern="1200" dirty="0"/>
        </a:p>
        <a:p>
          <a:pPr marL="171450" lvl="1" indent="-171450" algn="l" defTabSz="711200">
            <a:lnSpc>
              <a:spcPct val="90000"/>
            </a:lnSpc>
            <a:spcBef>
              <a:spcPct val="0"/>
            </a:spcBef>
            <a:spcAft>
              <a:spcPct val="15000"/>
            </a:spcAft>
            <a:buChar char="••"/>
          </a:pPr>
          <a:r>
            <a:rPr lang="en-US" sz="1600" kern="1200" smtClean="0"/>
            <a:t>MySQL</a:t>
          </a:r>
          <a:endParaRPr lang="en-US" sz="1600" kern="1200"/>
        </a:p>
        <a:p>
          <a:pPr marL="171450" lvl="1" indent="-171450" algn="l" defTabSz="711200">
            <a:lnSpc>
              <a:spcPct val="90000"/>
            </a:lnSpc>
            <a:spcBef>
              <a:spcPct val="0"/>
            </a:spcBef>
            <a:spcAft>
              <a:spcPct val="15000"/>
            </a:spcAft>
            <a:buChar char="••"/>
          </a:pPr>
          <a:r>
            <a:rPr lang="en-US" sz="1600" kern="1200" smtClean="0"/>
            <a:t>HTML</a:t>
          </a:r>
          <a:endParaRPr lang="en-US" sz="1600" kern="1200"/>
        </a:p>
        <a:p>
          <a:pPr marL="171450" lvl="1" indent="-171450" algn="l" defTabSz="711200">
            <a:lnSpc>
              <a:spcPct val="90000"/>
            </a:lnSpc>
            <a:spcBef>
              <a:spcPct val="0"/>
            </a:spcBef>
            <a:spcAft>
              <a:spcPct val="15000"/>
            </a:spcAft>
            <a:buChar char="••"/>
          </a:pPr>
          <a:r>
            <a:rPr lang="en-US" sz="1600" kern="1200" smtClean="0"/>
            <a:t>CSS</a:t>
          </a:r>
          <a:endParaRPr lang="en-US" sz="1600" kern="1200"/>
        </a:p>
        <a:p>
          <a:pPr marL="171450" lvl="1" indent="-171450" algn="l" defTabSz="711200">
            <a:lnSpc>
              <a:spcPct val="90000"/>
            </a:lnSpc>
            <a:spcBef>
              <a:spcPct val="0"/>
            </a:spcBef>
            <a:spcAft>
              <a:spcPct val="15000"/>
            </a:spcAft>
            <a:buChar char="••"/>
          </a:pPr>
          <a:r>
            <a:rPr lang="en-US" sz="1600" kern="1200" smtClean="0"/>
            <a:t>Bootstrap</a:t>
          </a:r>
          <a:endParaRPr lang="en-US" sz="1600" kern="1200"/>
        </a:p>
        <a:p>
          <a:pPr marL="171450" lvl="1" indent="-171450" algn="l" defTabSz="711200">
            <a:lnSpc>
              <a:spcPct val="90000"/>
            </a:lnSpc>
            <a:spcBef>
              <a:spcPct val="0"/>
            </a:spcBef>
            <a:spcAft>
              <a:spcPct val="15000"/>
            </a:spcAft>
            <a:buChar char="••"/>
          </a:pPr>
          <a:r>
            <a:rPr lang="en-US" sz="1600" kern="1200" smtClean="0"/>
            <a:t>JavaScript</a:t>
          </a:r>
          <a:endParaRPr lang="en-US" sz="1600" kern="1200"/>
        </a:p>
        <a:p>
          <a:pPr marL="171450" lvl="1" indent="-171450" algn="l" defTabSz="711200">
            <a:lnSpc>
              <a:spcPct val="90000"/>
            </a:lnSpc>
            <a:spcBef>
              <a:spcPct val="0"/>
            </a:spcBef>
            <a:spcAft>
              <a:spcPct val="15000"/>
            </a:spcAft>
            <a:buChar char="••"/>
          </a:pPr>
          <a:r>
            <a:rPr lang="en-US" sz="1600" kern="1200" smtClean="0"/>
            <a:t>query</a:t>
          </a:r>
          <a:endParaRPr lang="en-US" sz="1600" kern="1200"/>
        </a:p>
        <a:p>
          <a:pPr marL="171450" lvl="1" indent="-171450" algn="l" defTabSz="711200">
            <a:lnSpc>
              <a:spcPct val="90000"/>
            </a:lnSpc>
            <a:spcBef>
              <a:spcPct val="0"/>
            </a:spcBef>
            <a:spcAft>
              <a:spcPct val="15000"/>
            </a:spcAft>
            <a:buChar char="••"/>
          </a:pPr>
          <a:r>
            <a:rPr lang="en-US" sz="1600" kern="1200" dirty="0" smtClean="0"/>
            <a:t>Android Studio</a:t>
          </a:r>
          <a:endParaRPr lang="en-US" sz="1600" kern="1200" dirty="0"/>
        </a:p>
      </dsp:txBody>
      <dsp:txXfrm>
        <a:off x="0" y="327872"/>
        <a:ext cx="7467600" cy="2520000"/>
      </dsp:txXfrm>
    </dsp:sp>
    <dsp:sp modelId="{7C58430D-D1F0-48A8-ADF8-9E5126C402CE}">
      <dsp:nvSpPr>
        <dsp:cNvPr id="0" name=""/>
        <dsp:cNvSpPr/>
      </dsp:nvSpPr>
      <dsp:spPr>
        <a:xfrm>
          <a:off x="381000" y="85397"/>
          <a:ext cx="5227320"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7580" tIns="0" rIns="197580" bIns="0" numCol="1" spcCol="1270" anchor="ctr" anchorCtr="0">
          <a:noAutofit/>
        </a:bodyPr>
        <a:lstStyle/>
        <a:p>
          <a:pPr lvl="0" algn="l" defTabSz="711200">
            <a:lnSpc>
              <a:spcPct val="90000"/>
            </a:lnSpc>
            <a:spcBef>
              <a:spcPct val="0"/>
            </a:spcBef>
            <a:spcAft>
              <a:spcPct val="35000"/>
            </a:spcAft>
          </a:pPr>
          <a:r>
            <a:rPr lang="en-US" sz="1600" b="1" kern="1200" dirty="0"/>
            <a:t>Technologies:</a:t>
          </a:r>
          <a:endParaRPr lang="en-US" sz="1600" kern="1200" dirty="0"/>
        </a:p>
      </dsp:txBody>
      <dsp:txXfrm>
        <a:off x="404057" y="108454"/>
        <a:ext cx="5181206" cy="426206"/>
      </dsp:txXfrm>
    </dsp:sp>
    <dsp:sp modelId="{ED85015A-0A7E-4D61-9E73-21D328AB4E6A}">
      <dsp:nvSpPr>
        <dsp:cNvPr id="0" name=""/>
        <dsp:cNvSpPr/>
      </dsp:nvSpPr>
      <dsp:spPr>
        <a:xfrm>
          <a:off x="0" y="3109847"/>
          <a:ext cx="7467600" cy="171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9569" tIns="333248" rIns="57956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Brackets</a:t>
          </a:r>
          <a:endParaRPr lang="en-US" sz="1600" kern="1200" dirty="0"/>
        </a:p>
        <a:p>
          <a:pPr marL="171450" lvl="1" indent="-171450" algn="l" defTabSz="711200">
            <a:lnSpc>
              <a:spcPct val="90000"/>
            </a:lnSpc>
            <a:spcBef>
              <a:spcPct val="0"/>
            </a:spcBef>
            <a:spcAft>
              <a:spcPct val="15000"/>
            </a:spcAft>
            <a:buChar char="••"/>
          </a:pPr>
          <a:r>
            <a:rPr lang="en-US" sz="1600" kern="1200" smtClean="0"/>
            <a:t>Xampp Server</a:t>
          </a:r>
          <a:endParaRPr lang="en-US" sz="1600" kern="1200"/>
        </a:p>
        <a:p>
          <a:pPr marL="171450" lvl="1" indent="-171450" algn="l" defTabSz="711200">
            <a:lnSpc>
              <a:spcPct val="90000"/>
            </a:lnSpc>
            <a:spcBef>
              <a:spcPct val="0"/>
            </a:spcBef>
            <a:spcAft>
              <a:spcPct val="15000"/>
            </a:spcAft>
            <a:buChar char="••"/>
          </a:pPr>
          <a:r>
            <a:rPr lang="en-US" sz="1600" kern="1200" smtClean="0"/>
            <a:t>MS Word</a:t>
          </a:r>
          <a:endParaRPr lang="en-US" sz="1600" kern="1200"/>
        </a:p>
        <a:p>
          <a:pPr marL="171450" lvl="1" indent="-171450" algn="l" defTabSz="711200">
            <a:lnSpc>
              <a:spcPct val="90000"/>
            </a:lnSpc>
            <a:spcBef>
              <a:spcPct val="0"/>
            </a:spcBef>
            <a:spcAft>
              <a:spcPct val="15000"/>
            </a:spcAft>
            <a:buChar char="••"/>
          </a:pPr>
          <a:r>
            <a:rPr lang="en-US" sz="1600" kern="1200" smtClean="0"/>
            <a:t>MS PowerPoint</a:t>
          </a:r>
          <a:endParaRPr lang="en-US" sz="1600" kern="1200"/>
        </a:p>
        <a:p>
          <a:pPr marL="171450" lvl="1" indent="-171450" algn="l" defTabSz="711200">
            <a:lnSpc>
              <a:spcPct val="90000"/>
            </a:lnSpc>
            <a:spcBef>
              <a:spcPct val="0"/>
            </a:spcBef>
            <a:spcAft>
              <a:spcPct val="15000"/>
            </a:spcAft>
            <a:buChar char="••"/>
          </a:pPr>
          <a:r>
            <a:rPr lang="en-US" sz="1600" kern="1200" dirty="0" err="1" smtClean="0"/>
            <a:t>Creately</a:t>
          </a:r>
          <a:r>
            <a:rPr lang="en-US" sz="1600" kern="1200" dirty="0" smtClean="0"/>
            <a:t> Online</a:t>
          </a:r>
          <a:endParaRPr lang="en-US" sz="1600" kern="1200" dirty="0"/>
        </a:p>
      </dsp:txBody>
      <dsp:txXfrm>
        <a:off x="0" y="3109847"/>
        <a:ext cx="7467600" cy="1713600"/>
      </dsp:txXfrm>
    </dsp:sp>
    <dsp:sp modelId="{1A5965BA-E9D9-404E-972C-0069DB066877}">
      <dsp:nvSpPr>
        <dsp:cNvPr id="0" name=""/>
        <dsp:cNvSpPr/>
      </dsp:nvSpPr>
      <dsp:spPr>
        <a:xfrm>
          <a:off x="373380" y="2873687"/>
          <a:ext cx="5227320"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7580" tIns="0" rIns="197580" bIns="0" numCol="1" spcCol="1270" anchor="ctr" anchorCtr="0">
          <a:noAutofit/>
        </a:bodyPr>
        <a:lstStyle/>
        <a:p>
          <a:pPr lvl="0" algn="l" defTabSz="711200">
            <a:lnSpc>
              <a:spcPct val="90000"/>
            </a:lnSpc>
            <a:spcBef>
              <a:spcPct val="0"/>
            </a:spcBef>
            <a:spcAft>
              <a:spcPct val="35000"/>
            </a:spcAft>
          </a:pPr>
          <a:r>
            <a:rPr lang="en-US" sz="1600" b="1" kern="1200" dirty="0"/>
            <a:t>Tools:</a:t>
          </a:r>
          <a:endParaRPr lang="en-US" sz="1600" kern="1200" dirty="0"/>
        </a:p>
      </dsp:txBody>
      <dsp:txXfrm>
        <a:off x="396437" y="2896744"/>
        <a:ext cx="51812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itchFamily="18"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itchFamily="18" charset="0"/>
              </a:defRPr>
            </a:lvl1pPr>
          </a:lstStyle>
          <a:p>
            <a:fld id="{5AF07628-68CC-4275-BDB2-ACCA0EEEDDBD}" type="datetimeFigureOut">
              <a:rPr lang="en-US" smtClean="0"/>
              <a:pPr/>
              <a:t>22-Jul-20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imes New Roman" pitchFamily="18" charset="0"/>
              </a:defRPr>
            </a:lvl1pPr>
          </a:lstStyle>
          <a:p>
            <a:fld id="{569FE27A-A823-43B6-AF27-F900CDA361FB}" type="slidenum">
              <a:rPr lang="en-US" smtClean="0"/>
              <a:pPr/>
              <a:t>‹#›</a:t>
            </a:fld>
            <a:endParaRPr lang="en-US" dirty="0"/>
          </a:p>
        </p:txBody>
      </p:sp>
    </p:spTree>
    <p:extLst>
      <p:ext uri="{BB962C8B-B14F-4D97-AF65-F5344CB8AC3E}">
        <p14:creationId xmlns:p14="http://schemas.microsoft.com/office/powerpoint/2010/main" val="59552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itchFamily="18" charset="0"/>
        <a:ea typeface="+mn-ea"/>
        <a:cs typeface="+mn-cs"/>
      </a:defRPr>
    </a:lvl1pPr>
    <a:lvl2pPr marL="457200" algn="l" defTabSz="914400" rtl="0" eaLnBrk="1" latinLnBrk="0" hangingPunct="1">
      <a:defRPr sz="1200" kern="1200">
        <a:solidFill>
          <a:schemeClr val="tx1"/>
        </a:solidFill>
        <a:latin typeface="Times New Roman" pitchFamily="18" charset="0"/>
        <a:ea typeface="+mn-ea"/>
        <a:cs typeface="+mn-cs"/>
      </a:defRPr>
    </a:lvl2pPr>
    <a:lvl3pPr marL="914400" algn="l" defTabSz="914400" rtl="0" eaLnBrk="1" latinLnBrk="0" hangingPunct="1">
      <a:defRPr sz="1200" kern="1200">
        <a:solidFill>
          <a:schemeClr val="tx1"/>
        </a:solidFill>
        <a:latin typeface="Times New Roman" pitchFamily="18" charset="0"/>
        <a:ea typeface="+mn-ea"/>
        <a:cs typeface="+mn-cs"/>
      </a:defRPr>
    </a:lvl3pPr>
    <a:lvl4pPr marL="1371600" algn="l" defTabSz="914400" rtl="0" eaLnBrk="1" latinLnBrk="0" hangingPunct="1">
      <a:defRPr sz="1200" kern="1200">
        <a:solidFill>
          <a:schemeClr val="tx1"/>
        </a:solidFill>
        <a:latin typeface="Times New Roman" pitchFamily="18" charset="0"/>
        <a:ea typeface="+mn-ea"/>
        <a:cs typeface="+mn-cs"/>
      </a:defRPr>
    </a:lvl4pPr>
    <a:lvl5pPr marL="1828800" algn="l" defTabSz="914400" rtl="0" eaLnBrk="1" latinLnBrk="0" hangingPunct="1">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dirty="0"/>
          </a:p>
        </p:txBody>
      </p:sp>
    </p:spTree>
    <p:extLst>
      <p:ext uri="{BB962C8B-B14F-4D97-AF65-F5344CB8AC3E}">
        <p14:creationId xmlns:p14="http://schemas.microsoft.com/office/powerpoint/2010/main" val="146835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11</a:t>
            </a:fld>
            <a:endParaRPr lang="en-US" dirty="0"/>
          </a:p>
        </p:txBody>
      </p:sp>
    </p:spTree>
    <p:extLst>
      <p:ext uri="{BB962C8B-B14F-4D97-AF65-F5344CB8AC3E}">
        <p14:creationId xmlns:p14="http://schemas.microsoft.com/office/powerpoint/2010/main" val="3663540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12</a:t>
            </a:fld>
            <a:endParaRPr lang="en-US" dirty="0"/>
          </a:p>
        </p:txBody>
      </p:sp>
    </p:spTree>
    <p:extLst>
      <p:ext uri="{BB962C8B-B14F-4D97-AF65-F5344CB8AC3E}">
        <p14:creationId xmlns:p14="http://schemas.microsoft.com/office/powerpoint/2010/main" val="593711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13</a:t>
            </a:fld>
            <a:endParaRPr lang="en-US" dirty="0"/>
          </a:p>
        </p:txBody>
      </p:sp>
    </p:spTree>
    <p:extLst>
      <p:ext uri="{BB962C8B-B14F-4D97-AF65-F5344CB8AC3E}">
        <p14:creationId xmlns:p14="http://schemas.microsoft.com/office/powerpoint/2010/main" val="59371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14</a:t>
            </a:fld>
            <a:endParaRPr lang="en-US" dirty="0"/>
          </a:p>
        </p:txBody>
      </p:sp>
    </p:spTree>
    <p:extLst>
      <p:ext uri="{BB962C8B-B14F-4D97-AF65-F5344CB8AC3E}">
        <p14:creationId xmlns:p14="http://schemas.microsoft.com/office/powerpoint/2010/main" val="59371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15</a:t>
            </a:fld>
            <a:endParaRPr lang="en-US" dirty="0"/>
          </a:p>
        </p:txBody>
      </p:sp>
    </p:spTree>
    <p:extLst>
      <p:ext uri="{BB962C8B-B14F-4D97-AF65-F5344CB8AC3E}">
        <p14:creationId xmlns:p14="http://schemas.microsoft.com/office/powerpoint/2010/main" val="59371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16</a:t>
            </a:fld>
            <a:endParaRPr lang="en-US" dirty="0"/>
          </a:p>
        </p:txBody>
      </p:sp>
    </p:spTree>
    <p:extLst>
      <p:ext uri="{BB962C8B-B14F-4D97-AF65-F5344CB8AC3E}">
        <p14:creationId xmlns:p14="http://schemas.microsoft.com/office/powerpoint/2010/main" val="59371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17</a:t>
            </a:fld>
            <a:endParaRPr lang="en-US"/>
          </a:p>
        </p:txBody>
      </p:sp>
    </p:spTree>
    <p:extLst>
      <p:ext uri="{BB962C8B-B14F-4D97-AF65-F5344CB8AC3E}">
        <p14:creationId xmlns:p14="http://schemas.microsoft.com/office/powerpoint/2010/main" val="172958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18</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19</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20</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dirty="0"/>
          </a:p>
        </p:txBody>
      </p:sp>
    </p:spTree>
    <p:extLst>
      <p:ext uri="{BB962C8B-B14F-4D97-AF65-F5344CB8AC3E}">
        <p14:creationId xmlns:p14="http://schemas.microsoft.com/office/powerpoint/2010/main" val="546687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21</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22</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23</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24</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25</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26</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27</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28</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29</a:t>
            </a:fld>
            <a:endParaRPr lang="en-US"/>
          </a:p>
        </p:txBody>
      </p:sp>
    </p:spTree>
    <p:extLst>
      <p:ext uri="{BB962C8B-B14F-4D97-AF65-F5344CB8AC3E}">
        <p14:creationId xmlns:p14="http://schemas.microsoft.com/office/powerpoint/2010/main" val="296145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30</a:t>
            </a:fld>
            <a:endParaRPr lang="en-US"/>
          </a:p>
        </p:txBody>
      </p:sp>
    </p:spTree>
    <p:extLst>
      <p:ext uri="{BB962C8B-B14F-4D97-AF65-F5344CB8AC3E}">
        <p14:creationId xmlns:p14="http://schemas.microsoft.com/office/powerpoint/2010/main" val="402975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4</a:t>
            </a:fld>
            <a:endParaRPr lang="en-US" dirty="0"/>
          </a:p>
        </p:txBody>
      </p:sp>
    </p:spTree>
    <p:extLst>
      <p:ext uri="{BB962C8B-B14F-4D97-AF65-F5344CB8AC3E}">
        <p14:creationId xmlns:p14="http://schemas.microsoft.com/office/powerpoint/2010/main" val="3686506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31</a:t>
            </a:fld>
            <a:endParaRPr lang="en-US"/>
          </a:p>
        </p:txBody>
      </p:sp>
    </p:spTree>
    <p:extLst>
      <p:ext uri="{BB962C8B-B14F-4D97-AF65-F5344CB8AC3E}">
        <p14:creationId xmlns:p14="http://schemas.microsoft.com/office/powerpoint/2010/main" val="1403080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32</a:t>
            </a:fld>
            <a:endParaRPr lang="en-US"/>
          </a:p>
        </p:txBody>
      </p:sp>
    </p:spTree>
    <p:extLst>
      <p:ext uri="{BB962C8B-B14F-4D97-AF65-F5344CB8AC3E}">
        <p14:creationId xmlns:p14="http://schemas.microsoft.com/office/powerpoint/2010/main" val="140308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5</a:t>
            </a:fld>
            <a:endParaRPr lang="en-US" dirty="0"/>
          </a:p>
        </p:txBody>
      </p:sp>
    </p:spTree>
    <p:extLst>
      <p:ext uri="{BB962C8B-B14F-4D97-AF65-F5344CB8AC3E}">
        <p14:creationId xmlns:p14="http://schemas.microsoft.com/office/powerpoint/2010/main" val="285863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6</a:t>
            </a:fld>
            <a:endParaRPr lang="en-US" dirty="0"/>
          </a:p>
        </p:txBody>
      </p:sp>
    </p:spTree>
    <p:extLst>
      <p:ext uri="{BB962C8B-B14F-4D97-AF65-F5344CB8AC3E}">
        <p14:creationId xmlns:p14="http://schemas.microsoft.com/office/powerpoint/2010/main" val="922067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7</a:t>
            </a:fld>
            <a:endParaRPr lang="en-US" dirty="0"/>
          </a:p>
        </p:txBody>
      </p:sp>
    </p:spTree>
    <p:extLst>
      <p:ext uri="{BB962C8B-B14F-4D97-AF65-F5344CB8AC3E}">
        <p14:creationId xmlns:p14="http://schemas.microsoft.com/office/powerpoint/2010/main" val="413637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8</a:t>
            </a:fld>
            <a:endParaRPr lang="en-US" dirty="0"/>
          </a:p>
        </p:txBody>
      </p:sp>
    </p:spTree>
    <p:extLst>
      <p:ext uri="{BB962C8B-B14F-4D97-AF65-F5344CB8AC3E}">
        <p14:creationId xmlns:p14="http://schemas.microsoft.com/office/powerpoint/2010/main" val="288645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9</a:t>
            </a:fld>
            <a:endParaRPr lang="en-US" dirty="0"/>
          </a:p>
        </p:txBody>
      </p:sp>
    </p:spTree>
    <p:extLst>
      <p:ext uri="{BB962C8B-B14F-4D97-AF65-F5344CB8AC3E}">
        <p14:creationId xmlns:p14="http://schemas.microsoft.com/office/powerpoint/2010/main" val="104678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10</a:t>
            </a:fld>
            <a:endParaRPr lang="en-US" dirty="0"/>
          </a:p>
        </p:txBody>
      </p:sp>
    </p:spTree>
    <p:extLst>
      <p:ext uri="{BB962C8B-B14F-4D97-AF65-F5344CB8AC3E}">
        <p14:creationId xmlns:p14="http://schemas.microsoft.com/office/powerpoint/2010/main" val="1771613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43398E-2197-47B0-BA2B-65710E0B15E5}" type="datetime1">
              <a:rPr lang="en-US" smtClean="0"/>
              <a:pPr/>
              <a:t>22-Jul-20</a:t>
            </a:fld>
            <a:endParaRPr lang="en-US"/>
          </a:p>
        </p:txBody>
      </p:sp>
      <p:sp>
        <p:nvSpPr>
          <p:cNvPr id="5" name="Footer Placeholder 4"/>
          <p:cNvSpPr>
            <a:spLocks noGrp="1"/>
          </p:cNvSpPr>
          <p:nvPr>
            <p:ph type="ftr" sz="quarter" idx="11"/>
          </p:nvPr>
        </p:nvSpPr>
        <p:spPr/>
        <p:txBody>
          <a:bodyPr/>
          <a:lstStyle/>
          <a:p>
            <a:r>
              <a:rPr lang="en-US"/>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378636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ABF7AB-D9B1-4E5D-A447-035DA472F722}" type="datetime1">
              <a:rPr lang="en-US" smtClean="0"/>
              <a:pPr/>
              <a:t>22-Jul-20</a:t>
            </a:fld>
            <a:endParaRPr lang="en-US"/>
          </a:p>
        </p:txBody>
      </p:sp>
      <p:sp>
        <p:nvSpPr>
          <p:cNvPr id="5" name="Footer Placeholder 4"/>
          <p:cNvSpPr>
            <a:spLocks noGrp="1"/>
          </p:cNvSpPr>
          <p:nvPr>
            <p:ph type="ftr" sz="quarter" idx="11"/>
          </p:nvPr>
        </p:nvSpPr>
        <p:spPr/>
        <p:txBody>
          <a:bodyPr/>
          <a:lstStyle/>
          <a:p>
            <a:r>
              <a:rPr lang="en-US"/>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370525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B2263-4A1E-4483-A053-0786D78C2EF4}" type="datetime1">
              <a:rPr lang="en-US" smtClean="0"/>
              <a:pPr/>
              <a:t>22-Jul-20</a:t>
            </a:fld>
            <a:endParaRPr lang="en-US"/>
          </a:p>
        </p:txBody>
      </p:sp>
      <p:sp>
        <p:nvSpPr>
          <p:cNvPr id="5" name="Footer Placeholder 4"/>
          <p:cNvSpPr>
            <a:spLocks noGrp="1"/>
          </p:cNvSpPr>
          <p:nvPr>
            <p:ph type="ftr" sz="quarter" idx="11"/>
          </p:nvPr>
        </p:nvSpPr>
        <p:spPr/>
        <p:txBody>
          <a:bodyPr/>
          <a:lstStyle/>
          <a:p>
            <a:r>
              <a:rPr lang="en-US"/>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169479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3B5DC-F211-4E27-AB1C-921E47333A79}" type="datetime1">
              <a:rPr lang="en-US" smtClean="0"/>
              <a:pPr/>
              <a:t>22-Jul-20</a:t>
            </a:fld>
            <a:endParaRPr lang="en-US"/>
          </a:p>
        </p:txBody>
      </p:sp>
      <p:sp>
        <p:nvSpPr>
          <p:cNvPr id="5" name="Footer Placeholder 4"/>
          <p:cNvSpPr>
            <a:spLocks noGrp="1"/>
          </p:cNvSpPr>
          <p:nvPr>
            <p:ph type="ftr" sz="quarter" idx="11"/>
          </p:nvPr>
        </p:nvSpPr>
        <p:spPr/>
        <p:txBody>
          <a:bodyPr/>
          <a:lstStyle/>
          <a:p>
            <a:r>
              <a:rPr lang="en-US"/>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244537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8CD9E-268C-47BF-9B51-7D1757A8C909}" type="datetime1">
              <a:rPr lang="en-US" smtClean="0"/>
              <a:pPr/>
              <a:t>22-Jul-20</a:t>
            </a:fld>
            <a:endParaRPr lang="en-US"/>
          </a:p>
        </p:txBody>
      </p:sp>
      <p:sp>
        <p:nvSpPr>
          <p:cNvPr id="5" name="Footer Placeholder 4"/>
          <p:cNvSpPr>
            <a:spLocks noGrp="1"/>
          </p:cNvSpPr>
          <p:nvPr>
            <p:ph type="ftr" sz="quarter" idx="11"/>
          </p:nvPr>
        </p:nvSpPr>
        <p:spPr/>
        <p:txBody>
          <a:bodyPr/>
          <a:lstStyle/>
          <a:p>
            <a:r>
              <a:rPr lang="en-US"/>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1719680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1A46D5-7FD6-4C80-AC1D-4F03E3CBD76A}" type="datetime1">
              <a:rPr lang="en-US" smtClean="0"/>
              <a:pPr/>
              <a:t>22-Jul-20</a:t>
            </a:fld>
            <a:endParaRPr lang="en-US"/>
          </a:p>
        </p:txBody>
      </p:sp>
      <p:sp>
        <p:nvSpPr>
          <p:cNvPr id="6" name="Footer Placeholder 5"/>
          <p:cNvSpPr>
            <a:spLocks noGrp="1"/>
          </p:cNvSpPr>
          <p:nvPr>
            <p:ph type="ftr" sz="quarter" idx="11"/>
          </p:nvPr>
        </p:nvSpPr>
        <p:spPr/>
        <p:txBody>
          <a:bodyPr/>
          <a:lstStyle/>
          <a:p>
            <a:r>
              <a:rPr lang="en-US"/>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119601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811D31-9E15-4200-B22F-C870561C696E}" type="datetime1">
              <a:rPr lang="en-US" smtClean="0"/>
              <a:pPr/>
              <a:t>22-Jul-20</a:t>
            </a:fld>
            <a:endParaRPr lang="en-US"/>
          </a:p>
        </p:txBody>
      </p:sp>
      <p:sp>
        <p:nvSpPr>
          <p:cNvPr id="8" name="Footer Placeholder 7"/>
          <p:cNvSpPr>
            <a:spLocks noGrp="1"/>
          </p:cNvSpPr>
          <p:nvPr>
            <p:ph type="ftr" sz="quarter" idx="11"/>
          </p:nvPr>
        </p:nvSpPr>
        <p:spPr/>
        <p:txBody>
          <a:bodyPr/>
          <a:lstStyle/>
          <a:p>
            <a:r>
              <a:rPr lang="en-US"/>
              <a:t>FYP Proposal Presentation</a:t>
            </a:r>
          </a:p>
        </p:txBody>
      </p:sp>
      <p:sp>
        <p:nvSpPr>
          <p:cNvPr id="9" name="Slide Number Placeholder 8"/>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21829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EEFD3D-2440-49B3-915E-9DCC9AE890C3}" type="datetime1">
              <a:rPr lang="en-US" smtClean="0"/>
              <a:pPr/>
              <a:t>22-Jul-20</a:t>
            </a:fld>
            <a:endParaRPr lang="en-US"/>
          </a:p>
        </p:txBody>
      </p:sp>
      <p:sp>
        <p:nvSpPr>
          <p:cNvPr id="4" name="Footer Placeholder 3"/>
          <p:cNvSpPr>
            <a:spLocks noGrp="1"/>
          </p:cNvSpPr>
          <p:nvPr>
            <p:ph type="ftr" sz="quarter" idx="11"/>
          </p:nvPr>
        </p:nvSpPr>
        <p:spPr/>
        <p:txBody>
          <a:bodyPr/>
          <a:lstStyle/>
          <a:p>
            <a:r>
              <a:rPr lang="en-US"/>
              <a:t>FYP Proposal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262177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CB7FC-506B-48D7-8758-C707B65A3D7A}" type="datetime1">
              <a:rPr lang="en-US" smtClean="0"/>
              <a:pPr/>
              <a:t>22-Jul-20</a:t>
            </a:fld>
            <a:endParaRPr lang="en-US"/>
          </a:p>
        </p:txBody>
      </p:sp>
      <p:sp>
        <p:nvSpPr>
          <p:cNvPr id="3" name="Footer Placeholder 2"/>
          <p:cNvSpPr>
            <a:spLocks noGrp="1"/>
          </p:cNvSpPr>
          <p:nvPr>
            <p:ph type="ftr" sz="quarter" idx="11"/>
          </p:nvPr>
        </p:nvSpPr>
        <p:spPr/>
        <p:txBody>
          <a:bodyPr/>
          <a:lstStyle/>
          <a:p>
            <a:r>
              <a:rPr lang="en-US"/>
              <a:t>FYP Proposal Presentation</a:t>
            </a:r>
          </a:p>
        </p:txBody>
      </p:sp>
      <p:sp>
        <p:nvSpPr>
          <p:cNvPr id="4" name="Slide Number Placeholder 3"/>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82085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7004B7-A42B-4CE5-8264-FD2A9FCD6816}" type="datetime1">
              <a:rPr lang="en-US" smtClean="0"/>
              <a:pPr/>
              <a:t>22-Jul-20</a:t>
            </a:fld>
            <a:endParaRPr lang="en-US"/>
          </a:p>
        </p:txBody>
      </p:sp>
      <p:sp>
        <p:nvSpPr>
          <p:cNvPr id="6" name="Footer Placeholder 5"/>
          <p:cNvSpPr>
            <a:spLocks noGrp="1"/>
          </p:cNvSpPr>
          <p:nvPr>
            <p:ph type="ftr" sz="quarter" idx="11"/>
          </p:nvPr>
        </p:nvSpPr>
        <p:spPr/>
        <p:txBody>
          <a:bodyPr/>
          <a:lstStyle/>
          <a:p>
            <a:r>
              <a:rPr lang="en-US"/>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6066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672DE0-F353-4289-B038-97775B0801B8}" type="datetime1">
              <a:rPr lang="en-US" smtClean="0"/>
              <a:pPr/>
              <a:t>22-Jul-20</a:t>
            </a:fld>
            <a:endParaRPr lang="en-US"/>
          </a:p>
        </p:txBody>
      </p:sp>
      <p:sp>
        <p:nvSpPr>
          <p:cNvPr id="6" name="Footer Placeholder 5"/>
          <p:cNvSpPr>
            <a:spLocks noGrp="1"/>
          </p:cNvSpPr>
          <p:nvPr>
            <p:ph type="ftr" sz="quarter" idx="11"/>
          </p:nvPr>
        </p:nvSpPr>
        <p:spPr/>
        <p:txBody>
          <a:bodyPr/>
          <a:lstStyle/>
          <a:p>
            <a:r>
              <a:rPr lang="en-US"/>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extLst>
      <p:ext uri="{BB962C8B-B14F-4D97-AF65-F5344CB8AC3E}">
        <p14:creationId xmlns:p14="http://schemas.microsoft.com/office/powerpoint/2010/main" val="412333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7A02137D-2891-4396-AAC6-B3C5461A16D9}" type="datetime1">
              <a:rPr lang="en-US" smtClean="0"/>
              <a:pPr/>
              <a:t>22-Jul-20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r>
              <a:rPr lang="en-US" dirty="0" smtClean="0"/>
              <a:t>FYP Proposal Presentation</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21BAB6EE-EAEA-4561-8880-8DF9D3AB286A}" type="slidenum">
              <a:rPr lang="en-US" smtClean="0"/>
              <a:pPr/>
              <a:t>‹#›</a:t>
            </a:fld>
            <a:endParaRPr lang="en-US" dirty="0"/>
          </a:p>
        </p:txBody>
      </p:sp>
    </p:spTree>
    <p:extLst>
      <p:ext uri="{BB962C8B-B14F-4D97-AF65-F5344CB8AC3E}">
        <p14:creationId xmlns:p14="http://schemas.microsoft.com/office/powerpoint/2010/main" val="14524622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Times New Roman"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ely.com/diagram-type/template/gstx57ng1/er-diagra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davidwalsh.name/detecting-online" TargetMode="External"/><Relationship Id="rId5" Type="http://schemas.openxmlformats.org/officeDocument/2006/relationships/hyperlink" Target="https://stackoverflow.com/questions/1415973/storing-and-reading-images-above-public-html" TargetMode="External"/><Relationship Id="rId4" Type="http://schemas.openxmlformats.org/officeDocument/2006/relationships/hyperlink" Target="https://stackoverflow.com/questions/2271156/chrome-desktop-notification-exampl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skillscola.com/lynda-php-with-mysql-beyond-the-basics/" TargetMode="External"/><Relationship Id="rId3" Type="http://schemas.openxmlformats.org/officeDocument/2006/relationships/image" Target="../media/image1.jpeg"/><Relationship Id="rId7" Type="http://schemas.openxmlformats.org/officeDocument/2006/relationships/hyperlink" Target="https://www.tutorialspoint.com/php/index.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codepen.io/" TargetMode="External"/><Relationship Id="rId5" Type="http://schemas.openxmlformats.org/officeDocument/2006/relationships/hyperlink" Target="https://www.w3schools.com/" TargetMode="External"/><Relationship Id="rId4" Type="http://schemas.openxmlformats.org/officeDocument/2006/relationships/hyperlink" Target="https://css-tricks.com/jquery-php-cha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543800" y="53309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pic>
        <p:nvPicPr>
          <p:cNvPr id="12" name="Picture 11" descr="Bismillah1.jpg"/>
          <p:cNvPicPr>
            <a:picLocks noChangeAspect="1"/>
          </p:cNvPicPr>
          <p:nvPr/>
        </p:nvPicPr>
        <p:blipFill>
          <a:blip r:embed="rId4"/>
          <a:stretch>
            <a:fillRect/>
          </a:stretch>
        </p:blipFill>
        <p:spPr>
          <a:xfrm>
            <a:off x="318448" y="1905000"/>
            <a:ext cx="8458200" cy="2109095"/>
          </a:xfrm>
          <a:prstGeom prst="rect">
            <a:avLst/>
          </a:prstGeom>
        </p:spPr>
      </p:pic>
      <p:sp>
        <p:nvSpPr>
          <p:cNvPr id="2" name="Date Placeholder 1"/>
          <p:cNvSpPr>
            <a:spLocks noGrp="1"/>
          </p:cNvSpPr>
          <p:nvPr>
            <p:ph type="dt" sz="half" idx="10"/>
          </p:nvPr>
        </p:nvSpPr>
        <p:spPr/>
        <p:txBody>
          <a:bodyPr/>
          <a:lstStyle/>
          <a:p>
            <a:fld id="{E8139B9D-DA86-408A-B0CE-9A89F4CCCFC1}" type="datetime1">
              <a:rPr lang="en-US" smtClean="0">
                <a:latin typeface="Times New Roman" pitchFamily="18" charset="0"/>
                <a:cs typeface="Times New Roman" pitchFamily="18" charset="0"/>
              </a:rPr>
              <a:pPr/>
              <a:t>22-Jul-20</a:t>
            </a:fld>
            <a:endParaRPr lang="en-US"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dirty="0">
                <a:latin typeface="Times New Roman" pitchFamily="18" charset="0"/>
                <a:cs typeface="Times New Roman" pitchFamily="18" charset="0"/>
              </a:rPr>
              <a:t>FYP </a:t>
            </a:r>
            <a:r>
              <a:rPr lang="en-US" dirty="0" smtClean="0">
                <a:latin typeface="Times New Roman" pitchFamily="18" charset="0"/>
                <a:cs typeface="Times New Roman" pitchFamily="18" charset="0"/>
              </a:rPr>
              <a:t>Internal </a:t>
            </a:r>
            <a:r>
              <a:rPr lang="en-US" dirty="0">
                <a:latin typeface="Times New Roman" pitchFamily="18" charset="0"/>
                <a:cs typeface="Times New Roman" pitchFamily="18" charset="0"/>
              </a:rPr>
              <a:t>Evaluation </a:t>
            </a:r>
            <a:r>
              <a:rPr lang="en-US" dirty="0" smtClean="0">
                <a:latin typeface="Times New Roman" pitchFamily="18" charset="0"/>
                <a:cs typeface="Times New Roman" pitchFamily="18" charset="0"/>
              </a:rPr>
              <a:t>Presentation</a:t>
            </a:r>
            <a:endParaRPr lang="en-US"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1</a:t>
            </a:fld>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781905" y="124728"/>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a:t>
            </a:r>
            <a:r>
              <a:rPr lang="en-US" dirty="0" smtClean="0"/>
              <a:t> </a:t>
            </a:r>
            <a:r>
              <a:rPr lang="en-US" dirty="0"/>
              <a:t>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10</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56652" y="398822"/>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628650" y="-99301"/>
            <a:ext cx="7886700" cy="1325563"/>
          </a:xfrm>
        </p:spPr>
        <p:txBody>
          <a:bodyPr/>
          <a:lstStyle/>
          <a:p>
            <a:r>
              <a:rPr lang="en-US" dirty="0" smtClean="0"/>
              <a:t>Use Case Diagram</a:t>
            </a:r>
            <a:endParaRPr lang="x-none" dirty="0"/>
          </a:p>
        </p:txBody>
      </p:sp>
      <p:sp>
        <p:nvSpPr>
          <p:cNvPr id="19" name="Rectangle 18"/>
          <p:cNvSpPr/>
          <p:nvPr/>
        </p:nvSpPr>
        <p:spPr>
          <a:xfrm>
            <a:off x="3654606" y="5963766"/>
            <a:ext cx="2119491" cy="338554"/>
          </a:xfrm>
          <a:prstGeom prst="rect">
            <a:avLst/>
          </a:prstGeom>
        </p:spPr>
        <p:txBody>
          <a:bodyPr wrap="none">
            <a:spAutoFit/>
          </a:bodyPr>
          <a:lstStyle/>
          <a:p>
            <a:r>
              <a:rPr lang="en-GB" sz="1600" dirty="0" smtClean="0">
                <a:latin typeface="Times New Roman" panose="02020603050405020304" pitchFamily="18" charset="0"/>
                <a:ea typeface="Batang"/>
              </a:rPr>
              <a:t>User Use Case diagram</a:t>
            </a:r>
            <a:endParaRPr lang="en-US" sz="1600" dirty="0">
              <a:latin typeface="Times New Roman" pitchFamily="18" charset="0"/>
            </a:endParaRPr>
          </a:p>
        </p:txBody>
      </p:sp>
      <p:pic>
        <p:nvPicPr>
          <p:cNvPr id="17" name="Content Placeholder 16"/>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52600" y="1253330"/>
            <a:ext cx="4619213" cy="4614069"/>
          </a:xfrm>
          <a:prstGeom prst="rect">
            <a:avLst/>
          </a:prstGeom>
        </p:spPr>
      </p:pic>
    </p:spTree>
    <p:extLst>
      <p:ext uri="{BB962C8B-B14F-4D97-AF65-F5344CB8AC3E}">
        <p14:creationId xmlns:p14="http://schemas.microsoft.com/office/powerpoint/2010/main" val="2205936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74102" y="92517"/>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11</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371345"/>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603504" y="-149754"/>
            <a:ext cx="7886700" cy="1325563"/>
          </a:xfrm>
        </p:spPr>
        <p:txBody>
          <a:bodyPr/>
          <a:lstStyle/>
          <a:p>
            <a:r>
              <a:rPr lang="en-US" dirty="0" smtClean="0"/>
              <a:t>Use Case Diagram</a:t>
            </a:r>
            <a:endParaRPr lang="x-none" dirty="0"/>
          </a:p>
        </p:txBody>
      </p:sp>
      <p:sp>
        <p:nvSpPr>
          <p:cNvPr id="17" name="Rectangle 16"/>
          <p:cNvSpPr/>
          <p:nvPr/>
        </p:nvSpPr>
        <p:spPr>
          <a:xfrm>
            <a:off x="3681529" y="5947759"/>
            <a:ext cx="2563522" cy="369332"/>
          </a:xfrm>
          <a:prstGeom prst="rect">
            <a:avLst/>
          </a:prstGeom>
        </p:spPr>
        <p:txBody>
          <a:bodyPr wrap="none">
            <a:spAutoFit/>
          </a:bodyPr>
          <a:lstStyle/>
          <a:p>
            <a:r>
              <a:rPr lang="en-GB" dirty="0" smtClean="0">
                <a:latin typeface="Times New Roman" panose="02020603050405020304" pitchFamily="18" charset="0"/>
                <a:ea typeface="Batang"/>
              </a:rPr>
              <a:t>Admin Use Case diagram</a:t>
            </a:r>
            <a:endParaRPr lang="en-US" dirty="0">
              <a:latin typeface="Times New Roman" pitchFamily="18" charset="0"/>
            </a:endParaRPr>
          </a:p>
        </p:txBody>
      </p:sp>
      <p:pic>
        <p:nvPicPr>
          <p:cNvPr id="18" name="Content Placeholder 17"/>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676400" y="1140785"/>
            <a:ext cx="4769117" cy="4806973"/>
          </a:xfrm>
          <a:prstGeom prst="rect">
            <a:avLst/>
          </a:prstGeom>
        </p:spPr>
      </p:pic>
    </p:spTree>
    <p:extLst>
      <p:ext uri="{BB962C8B-B14F-4D97-AF65-F5344CB8AC3E}">
        <p14:creationId xmlns:p14="http://schemas.microsoft.com/office/powerpoint/2010/main" val="4150511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12</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Activity Diagram</a:t>
            </a:r>
            <a:endParaRPr lang="x-none" dirty="0"/>
          </a:p>
        </p:txBody>
      </p:sp>
      <p:sp>
        <p:nvSpPr>
          <p:cNvPr id="3" name="Rectangle 2"/>
          <p:cNvSpPr/>
          <p:nvPr/>
        </p:nvSpPr>
        <p:spPr>
          <a:xfrm>
            <a:off x="3352800" y="5831413"/>
            <a:ext cx="2287870" cy="369332"/>
          </a:xfrm>
          <a:prstGeom prst="rect">
            <a:avLst/>
          </a:prstGeom>
        </p:spPr>
        <p:txBody>
          <a:bodyPr wrap="none">
            <a:spAutoFit/>
          </a:bodyPr>
          <a:lstStyle/>
          <a:p>
            <a:r>
              <a:rPr lang="en-GB" dirty="0" smtClean="0">
                <a:latin typeface="Times New Roman" panose="02020603050405020304" pitchFamily="18" charset="0"/>
                <a:ea typeface="Batang"/>
              </a:rPr>
              <a:t>User </a:t>
            </a:r>
            <a:r>
              <a:rPr lang="en-GB" dirty="0">
                <a:latin typeface="Times New Roman" panose="02020603050405020304" pitchFamily="18" charset="0"/>
                <a:ea typeface="Batang"/>
              </a:rPr>
              <a:t>Activity Diagram</a:t>
            </a:r>
            <a:endParaRPr lang="en-US" dirty="0">
              <a:latin typeface="Times New Roman" pitchFamily="18" charset="0"/>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94399" y="1290654"/>
            <a:ext cx="7153158" cy="4351338"/>
          </a:xfrm>
        </p:spPr>
      </p:pic>
    </p:spTree>
    <p:extLst>
      <p:ext uri="{BB962C8B-B14F-4D97-AF65-F5344CB8AC3E}">
        <p14:creationId xmlns:p14="http://schemas.microsoft.com/office/powerpoint/2010/main" val="2146874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13</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Activity Diagram</a:t>
            </a:r>
            <a:endParaRPr lang="x-none" dirty="0"/>
          </a:p>
        </p:txBody>
      </p:sp>
      <p:sp>
        <p:nvSpPr>
          <p:cNvPr id="3" name="Rectangle 2"/>
          <p:cNvSpPr/>
          <p:nvPr/>
        </p:nvSpPr>
        <p:spPr>
          <a:xfrm>
            <a:off x="3352800" y="5831413"/>
            <a:ext cx="2493055" cy="369332"/>
          </a:xfrm>
          <a:prstGeom prst="rect">
            <a:avLst/>
          </a:prstGeom>
        </p:spPr>
        <p:txBody>
          <a:bodyPr wrap="none">
            <a:spAutoFit/>
          </a:bodyPr>
          <a:lstStyle/>
          <a:p>
            <a:r>
              <a:rPr lang="en-GB" dirty="0" smtClean="0">
                <a:latin typeface="Times New Roman" panose="02020603050405020304" pitchFamily="18" charset="0"/>
                <a:ea typeface="Batang"/>
              </a:rPr>
              <a:t>Admin Activity </a:t>
            </a:r>
            <a:r>
              <a:rPr lang="en-GB" dirty="0">
                <a:latin typeface="Times New Roman" panose="02020603050405020304" pitchFamily="18" charset="0"/>
                <a:ea typeface="Batang"/>
              </a:rPr>
              <a:t>Diagram</a:t>
            </a:r>
            <a:endParaRPr lang="en-US" dirty="0">
              <a:latin typeface="Times New Roman" pitchFamily="18" charset="0"/>
            </a:endParaRP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95067" y="1488935"/>
            <a:ext cx="7153158" cy="4351338"/>
          </a:xfrm>
        </p:spPr>
      </p:pic>
    </p:spTree>
    <p:extLst>
      <p:ext uri="{BB962C8B-B14F-4D97-AF65-F5344CB8AC3E}">
        <p14:creationId xmlns:p14="http://schemas.microsoft.com/office/powerpoint/2010/main" val="1337313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14</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ERD</a:t>
            </a:r>
            <a:endParaRPr lang="x-none" dirty="0"/>
          </a:p>
        </p:txBody>
      </p:sp>
      <p:sp>
        <p:nvSpPr>
          <p:cNvPr id="3" name="Rectangle 2"/>
          <p:cNvSpPr/>
          <p:nvPr/>
        </p:nvSpPr>
        <p:spPr>
          <a:xfrm>
            <a:off x="4077183" y="5825552"/>
            <a:ext cx="646331" cy="369332"/>
          </a:xfrm>
          <a:prstGeom prst="rect">
            <a:avLst/>
          </a:prstGeom>
        </p:spPr>
        <p:txBody>
          <a:bodyPr wrap="none">
            <a:spAutoFit/>
          </a:bodyPr>
          <a:lstStyle/>
          <a:p>
            <a:r>
              <a:rPr lang="en-GB" dirty="0" smtClean="0">
                <a:latin typeface="Times New Roman" panose="02020603050405020304" pitchFamily="18" charset="0"/>
                <a:ea typeface="Batang"/>
              </a:rPr>
              <a:t>ERD</a:t>
            </a:r>
            <a:endParaRPr lang="en-US" dirty="0">
              <a:latin typeface="Times New Roman" pitchFamily="18" charset="0"/>
            </a:endParaRPr>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007835" y="1488935"/>
            <a:ext cx="3127621" cy="4351338"/>
          </a:xfrm>
        </p:spPr>
      </p:pic>
    </p:spTree>
    <p:extLst>
      <p:ext uri="{BB962C8B-B14F-4D97-AF65-F5344CB8AC3E}">
        <p14:creationId xmlns:p14="http://schemas.microsoft.com/office/powerpoint/2010/main" val="2022287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15</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DFD</a:t>
            </a:r>
            <a:endParaRPr lang="x-none" dirty="0"/>
          </a:p>
        </p:txBody>
      </p:sp>
      <p:sp>
        <p:nvSpPr>
          <p:cNvPr id="3" name="Rectangle 2"/>
          <p:cNvSpPr/>
          <p:nvPr/>
        </p:nvSpPr>
        <p:spPr>
          <a:xfrm>
            <a:off x="3581400" y="5842920"/>
            <a:ext cx="1402948" cy="369332"/>
          </a:xfrm>
          <a:prstGeom prst="rect">
            <a:avLst/>
          </a:prstGeom>
        </p:spPr>
        <p:txBody>
          <a:bodyPr wrap="none">
            <a:spAutoFit/>
          </a:bodyPr>
          <a:lstStyle/>
          <a:p>
            <a:r>
              <a:rPr lang="en-GB" dirty="0" smtClean="0">
                <a:latin typeface="Times New Roman" panose="02020603050405020304" pitchFamily="18" charset="0"/>
                <a:ea typeface="Batang"/>
              </a:rPr>
              <a:t>DFD Level 0</a:t>
            </a:r>
            <a:endParaRPr lang="en-US" dirty="0">
              <a:latin typeface="Times New Roman" pitchFamily="18" charset="0"/>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1517" y="2362200"/>
            <a:ext cx="7886700" cy="2252252"/>
          </a:xfrm>
        </p:spPr>
      </p:pic>
    </p:spTree>
    <p:extLst>
      <p:ext uri="{BB962C8B-B14F-4D97-AF65-F5344CB8AC3E}">
        <p14:creationId xmlns:p14="http://schemas.microsoft.com/office/powerpoint/2010/main" val="2449041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16</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DFD</a:t>
            </a:r>
            <a:endParaRPr lang="x-none" dirty="0"/>
          </a:p>
        </p:txBody>
      </p:sp>
      <p:sp>
        <p:nvSpPr>
          <p:cNvPr id="3" name="Rectangle 2"/>
          <p:cNvSpPr/>
          <p:nvPr/>
        </p:nvSpPr>
        <p:spPr>
          <a:xfrm>
            <a:off x="3581400" y="5842920"/>
            <a:ext cx="1402948" cy="369332"/>
          </a:xfrm>
          <a:prstGeom prst="rect">
            <a:avLst/>
          </a:prstGeom>
        </p:spPr>
        <p:txBody>
          <a:bodyPr wrap="none">
            <a:spAutoFit/>
          </a:bodyPr>
          <a:lstStyle/>
          <a:p>
            <a:r>
              <a:rPr lang="en-GB" dirty="0" smtClean="0">
                <a:latin typeface="Times New Roman" panose="02020603050405020304" pitchFamily="18" charset="0"/>
                <a:ea typeface="Batang"/>
              </a:rPr>
              <a:t>DFD Level 1</a:t>
            </a:r>
            <a:endParaRPr lang="en-US" dirty="0">
              <a:latin typeface="Times New Roman" pitchFamily="18" charset="0"/>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3400" y="1600200"/>
            <a:ext cx="8229600" cy="4242720"/>
          </a:xfrm>
        </p:spPr>
      </p:pic>
    </p:spTree>
    <p:extLst>
      <p:ext uri="{BB962C8B-B14F-4D97-AF65-F5344CB8AC3E}">
        <p14:creationId xmlns:p14="http://schemas.microsoft.com/office/powerpoint/2010/main" val="1577812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17</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Modern Tools</a:t>
            </a:r>
            <a:endParaRPr lang="x-none" dirty="0"/>
          </a:p>
        </p:txBody>
      </p:sp>
      <p:sp>
        <p:nvSpPr>
          <p:cNvPr id="17" name="Title 1">
            <a:extLst>
              <a:ext uri="{FF2B5EF4-FFF2-40B4-BE49-F238E27FC236}">
                <a16:creationId xmlns:a16="http://schemas.microsoft.com/office/drawing/2014/main" xmlns="" id="{713ED92E-756E-4218-8EAC-9C0C99ECB3E9}"/>
              </a:ext>
            </a:extLst>
          </p:cNvPr>
          <p:cNvSpPr>
            <a:spLocks noGrp="1"/>
          </p:cNvSpPr>
          <p:nvPr>
            <p:ph idx="1"/>
          </p:nvPr>
        </p:nvSpPr>
        <p:spPr>
          <a:xfrm>
            <a:off x="628650" y="1825625"/>
            <a:ext cx="7886700" cy="4351338"/>
          </a:xfrm>
        </p:spPr>
        <p:txBody>
          <a:bodyPr>
            <a:normAutofit/>
          </a:bodyPr>
          <a:lstStyle/>
          <a:p>
            <a:r>
              <a:rPr lang="en-US" dirty="0">
                <a:solidFill>
                  <a:srgbClr val="FFFFFF"/>
                </a:solidFill>
              </a:rPr>
              <a:t>Modern Tools</a:t>
            </a:r>
            <a:endParaRPr lang="x-none" dirty="0">
              <a:solidFill>
                <a:srgbClr val="FFFFFF"/>
              </a:solidFill>
            </a:endParaRPr>
          </a:p>
        </p:txBody>
      </p:sp>
      <p:graphicFrame>
        <p:nvGraphicFramePr>
          <p:cNvPr id="18" name="Content Placeholder 2">
            <a:extLst>
              <a:ext uri="{FF2B5EF4-FFF2-40B4-BE49-F238E27FC236}">
                <a16:creationId xmlns:a16="http://schemas.microsoft.com/office/drawing/2014/main" xmlns="" id="{9583E543-5700-477B-B728-71AF6522C9BB}"/>
              </a:ext>
            </a:extLst>
          </p:cNvPr>
          <p:cNvGraphicFramePr>
            <a:graphicFrameLocks/>
          </p:cNvGraphicFramePr>
          <p:nvPr>
            <p:extLst>
              <p:ext uri="{D42A27DB-BD31-4B8C-83A1-F6EECF244321}">
                <p14:modId xmlns:p14="http://schemas.microsoft.com/office/powerpoint/2010/main" val="1301198940"/>
              </p:ext>
            </p:extLst>
          </p:nvPr>
        </p:nvGraphicFramePr>
        <p:xfrm>
          <a:off x="762001" y="1322388"/>
          <a:ext cx="7467600" cy="4854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9257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18</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310677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19</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779935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730752" y="749808"/>
            <a:ext cx="1302336" cy="1298448"/>
          </a:xfrm>
          <a:prstGeom prst="rect">
            <a:avLst/>
          </a:prstGeom>
        </p:spPr>
      </p:pic>
      <p:sp>
        <p:nvSpPr>
          <p:cNvPr id="2" name="Title 1"/>
          <p:cNvSpPr>
            <a:spLocks noGrp="1"/>
          </p:cNvSpPr>
          <p:nvPr>
            <p:ph type="title"/>
          </p:nvPr>
        </p:nvSpPr>
        <p:spPr>
          <a:xfrm>
            <a:off x="330958" y="-96699"/>
            <a:ext cx="8229600" cy="1143000"/>
          </a:xfrm>
        </p:spPr>
        <p:txBody>
          <a:bodyPr>
            <a:noAutofit/>
          </a:bodyPr>
          <a:lstStyle/>
          <a:p>
            <a:pPr algn="ctr"/>
            <a:r>
              <a:rPr lang="en-US" sz="2400" u="sng" dirty="0" smtClean="0">
                <a:latin typeface="Times New Roman" pitchFamily="18" charset="0"/>
                <a:cs typeface="Times New Roman" pitchFamily="18" charset="0"/>
              </a:rPr>
              <a:t>Remote Printing</a:t>
            </a:r>
            <a:endParaRPr lang="en-US" sz="24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8599E808-9D71-43D0-BCD1-FC8B790CBCE6}" type="datetime1">
              <a:rPr lang="en-US" smtClean="0"/>
              <a:pPr/>
              <a:t>22-Jul-20</a:t>
            </a:fld>
            <a:endParaRPr lang="en-US" dirty="0"/>
          </a:p>
        </p:txBody>
      </p:sp>
      <p:sp>
        <p:nvSpPr>
          <p:cNvPr id="8" name="Footer Placeholder 7"/>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0" name="Slide Number Placeholder 9"/>
          <p:cNvSpPr>
            <a:spLocks noGrp="1"/>
          </p:cNvSpPr>
          <p:nvPr>
            <p:ph type="sldNum" sz="quarter" idx="12"/>
          </p:nvPr>
        </p:nvSpPr>
        <p:spPr/>
        <p:txBody>
          <a:bodyPr/>
          <a:lstStyle/>
          <a:p>
            <a:fld id="{21BAB6EE-EAEA-4561-8880-8DF9D3AB286A}" type="slidenum">
              <a:rPr lang="en-US" smtClean="0"/>
              <a:pPr/>
              <a:t>2</a:t>
            </a:fld>
            <a:endParaRPr lang="en-US" dirty="0"/>
          </a:p>
        </p:txBody>
      </p:sp>
      <p:sp>
        <p:nvSpPr>
          <p:cNvPr id="5" name="Rectangle 4"/>
          <p:cNvSpPr/>
          <p:nvPr/>
        </p:nvSpPr>
        <p:spPr>
          <a:xfrm>
            <a:off x="76200" y="2045366"/>
            <a:ext cx="8763000" cy="3785652"/>
          </a:xfrm>
          <a:prstGeom prst="rect">
            <a:avLst/>
          </a:prstGeom>
        </p:spPr>
        <p:txBody>
          <a:bodyPr wrap="square">
            <a:spAutoFit/>
          </a:bodyPr>
          <a:lstStyle/>
          <a:p>
            <a:pPr algn="ctr"/>
            <a:r>
              <a:rPr lang="en-US" sz="2000" b="1" u="sng" dirty="0">
                <a:solidFill>
                  <a:schemeClr val="tx1"/>
                </a:solidFill>
                <a:latin typeface="Times New Roman" pitchFamily="18" charset="0"/>
                <a:cs typeface="Times New Roman" pitchFamily="18" charset="0"/>
              </a:rPr>
              <a:t/>
            </a:r>
            <a:br>
              <a:rPr lang="en-US" sz="2000" b="1" u="sng" dirty="0">
                <a:solidFill>
                  <a:schemeClr val="tx1"/>
                </a:solidFill>
                <a:latin typeface="Times New Roman" pitchFamily="18" charset="0"/>
                <a:cs typeface="Times New Roman" pitchFamily="18" charset="0"/>
              </a:rPr>
            </a:br>
            <a:r>
              <a:rPr lang="en-US" sz="2000" b="1" u="sng" dirty="0">
                <a:latin typeface="Times New Roman" pitchFamily="18" charset="0"/>
                <a:cs typeface="Times New Roman" pitchFamily="18" charset="0"/>
              </a:rPr>
              <a:t>Group Members:</a:t>
            </a:r>
          </a:p>
          <a:p>
            <a:pPr algn="ctr"/>
            <a:r>
              <a:rPr lang="en-US" sz="2000" dirty="0" smtClean="0">
                <a:latin typeface="Times New Roman" pitchFamily="18" charset="0"/>
                <a:cs typeface="Times New Roman" pitchFamily="18" charset="0"/>
              </a:rPr>
              <a:t>Kaleem Ullah(FA16-BCS-067) </a:t>
            </a: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Sajjad Ali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FA16-BCS-070)</a:t>
            </a:r>
            <a:endParaRPr lang="en-US" sz="2000" b="1" u="sng" dirty="0">
              <a:solidFill>
                <a:schemeClr val="tx1"/>
              </a:solidFill>
              <a:latin typeface="Times New Roman" pitchFamily="18" charset="0"/>
              <a:cs typeface="Times New Roman" pitchFamily="18" charset="0"/>
            </a:endParaRPr>
          </a:p>
          <a:p>
            <a:pPr algn="ctr"/>
            <a:endParaRPr lang="en-US" sz="2000" b="1" u="sng" dirty="0">
              <a:solidFill>
                <a:schemeClr val="tx1"/>
              </a:solidFill>
              <a:latin typeface="Times New Roman" pitchFamily="18" charset="0"/>
              <a:cs typeface="Times New Roman" pitchFamily="18" charset="0"/>
            </a:endParaRPr>
          </a:p>
          <a:p>
            <a:pPr algn="ctr"/>
            <a:r>
              <a:rPr lang="en-US" sz="2000" b="1" u="sng" dirty="0">
                <a:solidFill>
                  <a:schemeClr val="tx1"/>
                </a:solidFill>
                <a:latin typeface="Times New Roman" pitchFamily="18" charset="0"/>
                <a:cs typeface="Times New Roman" pitchFamily="18" charset="0"/>
              </a:rPr>
              <a:t>Supervised by</a:t>
            </a:r>
            <a:r>
              <a:rPr lang="en-US" sz="2000" b="1" u="sng" dirty="0">
                <a:latin typeface="Times New Roman" pitchFamily="18" charset="0"/>
                <a:cs typeface="Times New Roman" pitchFamily="18" charset="0"/>
              </a:rPr>
              <a:t>:</a:t>
            </a:r>
            <a:endParaRPr lang="en-US" sz="2000" b="1" u="sng" dirty="0">
              <a:solidFill>
                <a:schemeClr val="tx1"/>
              </a:solidFill>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Miss Tahira Sadaf</a:t>
            </a: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a:solidFill>
                  <a:schemeClr val="tx1"/>
                </a:solidFill>
                <a:latin typeface="Times New Roman" pitchFamily="18" charset="0"/>
                <a:cs typeface="Times New Roman" pitchFamily="18" charset="0"/>
              </a:rPr>
              <a:t>Presented </a:t>
            </a:r>
            <a:r>
              <a:rPr lang="en-US" sz="2000" dirty="0" smtClean="0">
                <a:solidFill>
                  <a:schemeClr val="tx1"/>
                </a:solidFill>
                <a:latin typeface="Times New Roman" pitchFamily="18" charset="0"/>
                <a:cs typeface="Times New Roman" pitchFamily="18" charset="0"/>
              </a:rPr>
              <a:t>on </a:t>
            </a:r>
            <a:r>
              <a:rPr lang="en-US" sz="2000" dirty="0" smtClean="0">
                <a:latin typeface="Times New Roman" pitchFamily="18" charset="0"/>
                <a:cs typeface="Times New Roman" pitchFamily="18" charset="0"/>
              </a:rPr>
              <a:t>19 </a:t>
            </a:r>
            <a:r>
              <a:rPr lang="en-US" sz="2000" dirty="0" smtClean="0">
                <a:solidFill>
                  <a:schemeClr val="tx1"/>
                </a:solidFill>
                <a:latin typeface="Times New Roman" pitchFamily="18" charset="0"/>
                <a:cs typeface="Times New Roman" pitchFamily="18" charset="0"/>
              </a:rPr>
              <a:t>July,2020</a:t>
            </a:r>
            <a:endParaRPr lang="en-US" sz="2000" dirty="0">
              <a:solidFill>
                <a:schemeClr val="tx1"/>
              </a:solidFill>
              <a:latin typeface="Times New Roman" pitchFamily="18" charset="0"/>
              <a:cs typeface="Times New Roman" pitchFamily="18" charset="0"/>
            </a:endParaRPr>
          </a:p>
          <a:p>
            <a:pPr algn="ctr"/>
            <a:endParaRPr lang="en-US" sz="2000" dirty="0">
              <a:solidFill>
                <a:schemeClr val="tx1"/>
              </a:solidFill>
              <a:latin typeface="Times New Roman" pitchFamily="18" charset="0"/>
              <a:cs typeface="Times New Roman" pitchFamily="18" charset="0"/>
            </a:endParaRPr>
          </a:p>
          <a:p>
            <a:pPr algn="ctr"/>
            <a:r>
              <a:rPr lang="en-US" sz="2000" dirty="0">
                <a:solidFill>
                  <a:schemeClr val="tx1"/>
                </a:solidFill>
                <a:latin typeface="Times New Roman" pitchFamily="18" charset="0"/>
                <a:cs typeface="Times New Roman" pitchFamily="18" charset="0"/>
              </a:rPr>
              <a:t>Department of </a:t>
            </a:r>
            <a:r>
              <a:rPr lang="en-US" sz="2000" dirty="0">
                <a:latin typeface="Times New Roman" pitchFamily="18" charset="0"/>
                <a:cs typeface="Times New Roman" pitchFamily="18" charset="0"/>
              </a:rPr>
              <a:t>Computer Science</a:t>
            </a:r>
            <a:r>
              <a:rPr lang="en-US" sz="2000" dirty="0">
                <a:solidFill>
                  <a:schemeClr val="tx1"/>
                </a:solidFill>
                <a:latin typeface="Times New Roman" pitchFamily="18" charset="0"/>
                <a:cs typeface="Times New Roman" pitchFamily="18" charset="0"/>
              </a:rPr>
              <a:t> </a:t>
            </a:r>
          </a:p>
          <a:p>
            <a:pPr algn="ctr"/>
            <a:r>
              <a:rPr lang="en-US" sz="2000" b="1" dirty="0">
                <a:solidFill>
                  <a:schemeClr val="tx1"/>
                </a:solidFill>
                <a:latin typeface="Times New Roman" pitchFamily="18" charset="0"/>
                <a:cs typeface="Times New Roman" pitchFamily="18" charset="0"/>
              </a:rPr>
              <a:t>COMSATS </a:t>
            </a:r>
            <a:r>
              <a:rPr lang="en-US" sz="2000" dirty="0">
                <a:solidFill>
                  <a:schemeClr val="tx1"/>
                </a:solidFill>
                <a:latin typeface="Times New Roman" pitchFamily="18" charset="0"/>
                <a:cs typeface="Times New Roman" pitchFamily="18" charset="0"/>
              </a:rPr>
              <a:t>University Islamabad, Attock Campus</a:t>
            </a:r>
          </a:p>
        </p:txBody>
      </p:sp>
      <p:sp>
        <p:nvSpPr>
          <p:cNvPr id="9" name="Rectangle 8"/>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1" name="Rectangle 10"/>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Tree>
    <p:extLst>
      <p:ext uri="{BB962C8B-B14F-4D97-AF65-F5344CB8AC3E}">
        <p14:creationId xmlns:p14="http://schemas.microsoft.com/office/powerpoint/2010/main" val="109598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20</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2609815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21</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958298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22</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684578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23</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4057103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24</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2762510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25</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12352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26</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183121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27</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80061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28</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2715232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29</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Project Implementation</a:t>
            </a:r>
            <a:endParaRPr lang="x-none"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650" y="1862027"/>
            <a:ext cx="7886700" cy="4278534"/>
          </a:xfrm>
        </p:spPr>
      </p:pic>
    </p:spTree>
    <p:extLst>
      <p:ext uri="{BB962C8B-B14F-4D97-AF65-F5344CB8AC3E}">
        <p14:creationId xmlns:p14="http://schemas.microsoft.com/office/powerpoint/2010/main" val="1939691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2" name="Title 1"/>
          <p:cNvSpPr>
            <a:spLocks noGrp="1"/>
          </p:cNvSpPr>
          <p:nvPr>
            <p:ph type="title"/>
          </p:nvPr>
        </p:nvSpPr>
        <p:spPr/>
        <p:txBody>
          <a:bodyPr>
            <a:normAutofit/>
          </a:bodyPr>
          <a:lstStyle/>
          <a:p>
            <a:r>
              <a:rPr lang="en-US" dirty="0"/>
              <a:t>Outline</a:t>
            </a:r>
          </a:p>
        </p:txBody>
      </p:sp>
      <p:sp>
        <p:nvSpPr>
          <p:cNvPr id="3" name="Content Placeholder 2"/>
          <p:cNvSpPr>
            <a:spLocks noGrp="1"/>
          </p:cNvSpPr>
          <p:nvPr>
            <p:ph idx="1"/>
          </p:nvPr>
        </p:nvSpPr>
        <p:spPr>
          <a:xfrm>
            <a:off x="457200" y="1600200"/>
            <a:ext cx="7848600" cy="4525963"/>
          </a:xfrm>
        </p:spPr>
        <p:txBody>
          <a:bodyPr>
            <a:normAutofit lnSpcReduction="10000"/>
          </a:bodyPr>
          <a:lstStyle/>
          <a:p>
            <a:r>
              <a:rPr lang="en-US" sz="2400" dirty="0"/>
              <a:t>Introduction</a:t>
            </a:r>
          </a:p>
          <a:p>
            <a:r>
              <a:rPr lang="en-US" sz="2400" dirty="0"/>
              <a:t>Related Work / Applications </a:t>
            </a:r>
          </a:p>
          <a:p>
            <a:r>
              <a:rPr lang="en-US" sz="2400" dirty="0"/>
              <a:t>Problem statement</a:t>
            </a:r>
          </a:p>
          <a:p>
            <a:r>
              <a:rPr lang="en-US" sz="2400" dirty="0"/>
              <a:t>Objectives </a:t>
            </a:r>
          </a:p>
          <a:p>
            <a:r>
              <a:rPr lang="en-US" sz="2400" dirty="0"/>
              <a:t>Methodology </a:t>
            </a:r>
            <a:endParaRPr lang="en-US" sz="2400" dirty="0" smtClean="0"/>
          </a:p>
          <a:p>
            <a:r>
              <a:rPr lang="en-US" sz="2400" dirty="0" smtClean="0"/>
              <a:t>Diagrams</a:t>
            </a:r>
            <a:endParaRPr lang="en-US" sz="2400" dirty="0"/>
          </a:p>
          <a:p>
            <a:r>
              <a:rPr lang="en-US" sz="2400" dirty="0"/>
              <a:t>Modern tools </a:t>
            </a:r>
            <a:endParaRPr lang="en-US" sz="2400" dirty="0" smtClean="0"/>
          </a:p>
          <a:p>
            <a:r>
              <a:rPr lang="en-US" sz="2400" dirty="0" smtClean="0"/>
              <a:t>Project Implementation</a:t>
            </a:r>
          </a:p>
          <a:p>
            <a:r>
              <a:rPr lang="en-US" sz="2400" dirty="0" smtClean="0"/>
              <a:t>Future Work</a:t>
            </a:r>
            <a:endParaRPr lang="en-US" sz="2400" dirty="0"/>
          </a:p>
          <a:p>
            <a:r>
              <a:rPr lang="en-US" sz="2400" dirty="0" smtClean="0"/>
              <a:t>References</a:t>
            </a:r>
            <a:endParaRPr lang="en-US" sz="2400" dirty="0"/>
          </a:p>
        </p:txBody>
      </p:sp>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30</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a:xfrm>
            <a:off x="488576" y="301752"/>
            <a:ext cx="7664824" cy="1325563"/>
          </a:xfrm>
        </p:spPr>
        <p:txBody>
          <a:bodyPr/>
          <a:lstStyle/>
          <a:p>
            <a:r>
              <a:rPr lang="en-US" dirty="0" smtClean="0"/>
              <a:t>Future Work</a:t>
            </a:r>
            <a:endParaRPr lang="x-none" dirty="0"/>
          </a:p>
        </p:txBody>
      </p:sp>
      <p:sp>
        <p:nvSpPr>
          <p:cNvPr id="2" name="Content Placeholder 1"/>
          <p:cNvSpPr>
            <a:spLocks noGrp="1"/>
          </p:cNvSpPr>
          <p:nvPr>
            <p:ph idx="1"/>
          </p:nvPr>
        </p:nvSpPr>
        <p:spPr>
          <a:xfrm>
            <a:off x="488576" y="1491100"/>
            <a:ext cx="7886700" cy="4649915"/>
          </a:xfrm>
        </p:spPr>
        <p:txBody>
          <a:bodyPr>
            <a:noAutofit/>
          </a:bodyPr>
          <a:lstStyle/>
          <a:p>
            <a:pPr marL="0" indent="0">
              <a:buNone/>
            </a:pPr>
            <a:r>
              <a:rPr lang="en-US" sz="2400" dirty="0">
                <a:latin typeface="Times New Roman" pitchFamily="18" charset="0"/>
                <a:cs typeface="Times New Roman" pitchFamily="18" charset="0"/>
              </a:rPr>
              <a:t>Remote printing can be improved by creating complete android app. Home delivery service can start for premium users. The system can be integrating with standard payment methods like credit card, easy paisa, jazz cash etc. Printing request can extend with extra services e-g spiral binding, complete book printing, photos, banners etc</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04253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3" name="Content Placeholder 2"/>
          <p:cNvSpPr>
            <a:spLocks noGrp="1"/>
          </p:cNvSpPr>
          <p:nvPr>
            <p:ph idx="1"/>
          </p:nvPr>
        </p:nvSpPr>
        <p:spPr>
          <a:xfrm>
            <a:off x="457200" y="1600200"/>
            <a:ext cx="7848600" cy="4525963"/>
          </a:xfrm>
        </p:spPr>
        <p:txBody>
          <a:bodyPr>
            <a:normAutofit fontScale="92500" lnSpcReduction="20000"/>
          </a:bodyPr>
          <a:lstStyle/>
          <a:p>
            <a:pPr lvl="0"/>
            <a:r>
              <a:rPr lang="en-US" sz="2400" dirty="0"/>
              <a:t>Dan </a:t>
            </a:r>
            <a:r>
              <a:rPr lang="en-US" sz="2400" dirty="0" err="1"/>
              <a:t>Dascalescu</a:t>
            </a:r>
            <a:r>
              <a:rPr lang="en-US" sz="2400" dirty="0"/>
              <a:t>, JavaScript - Chrome desktop notification example - Stack Overflow, </a:t>
            </a:r>
            <a:r>
              <a:rPr lang="en-US" sz="2400" u="sng" dirty="0">
                <a:hlinkClick r:id="rId4"/>
              </a:rPr>
              <a:t>https://stackoverflow.com/questions/2271156/chrome-desktop-notification-example</a:t>
            </a:r>
            <a:endParaRPr lang="en-US" sz="2400" dirty="0"/>
          </a:p>
          <a:p>
            <a:pPr marL="0" indent="0">
              <a:buNone/>
            </a:pPr>
            <a:endParaRPr lang="en-US" sz="2400" dirty="0"/>
          </a:p>
          <a:p>
            <a:pPr lvl="0"/>
            <a:r>
              <a:rPr lang="en-US" sz="2400" dirty="0"/>
              <a:t>Chris Bier, php - Storing and reading images above </a:t>
            </a:r>
            <a:r>
              <a:rPr lang="en-US" sz="2400" dirty="0" err="1"/>
              <a:t>public_html</a:t>
            </a:r>
            <a:r>
              <a:rPr lang="en-US" sz="2400" dirty="0"/>
              <a:t> - Stack Overflow, </a:t>
            </a:r>
            <a:r>
              <a:rPr lang="en-US" sz="2400" u="sng" dirty="0">
                <a:hlinkClick r:id="rId5"/>
              </a:rPr>
              <a:t>https://stackoverflow.com/questions/1415973/storing-and-reading-images-above-public-html</a:t>
            </a:r>
            <a:endParaRPr lang="en-US" sz="2400" dirty="0"/>
          </a:p>
          <a:p>
            <a:pPr marL="0" indent="0">
              <a:buNone/>
            </a:pPr>
            <a:endParaRPr lang="en-US" sz="2400" dirty="0"/>
          </a:p>
          <a:p>
            <a:pPr lvl="0"/>
            <a:r>
              <a:rPr lang="en-US" sz="2400" dirty="0"/>
              <a:t>David Walsh, Detect Online Connection with JavaScript, </a:t>
            </a:r>
            <a:r>
              <a:rPr lang="en-US" sz="2400" u="sng" dirty="0">
                <a:hlinkClick r:id="rId6"/>
              </a:rPr>
              <a:t>https://davidwalsh.name/detecting-online</a:t>
            </a:r>
            <a:endParaRPr lang="en-US" sz="2400" dirty="0"/>
          </a:p>
          <a:p>
            <a:pPr marL="0" indent="0">
              <a:buNone/>
            </a:pPr>
            <a:endParaRPr lang="en-US" sz="2400" dirty="0"/>
          </a:p>
          <a:p>
            <a:pPr lvl="0"/>
            <a:r>
              <a:rPr lang="en-US" sz="2400" dirty="0" err="1"/>
              <a:t>Creately</a:t>
            </a:r>
            <a:r>
              <a:rPr lang="en-US" sz="2400" dirty="0"/>
              <a:t> Team, ER Diagram, </a:t>
            </a:r>
            <a:r>
              <a:rPr lang="en-US" sz="2400" u="sng" dirty="0">
                <a:hlinkClick r:id="rId7"/>
              </a:rPr>
              <a:t>https://</a:t>
            </a:r>
            <a:r>
              <a:rPr lang="en-US" sz="2400" u="sng" dirty="0" smtClean="0">
                <a:hlinkClick r:id="rId7"/>
              </a:rPr>
              <a:t>creately.com/diagram-type/template/gstx57ng1/er-diagram</a:t>
            </a:r>
            <a:endParaRPr lang="en-US" sz="2400" dirty="0"/>
          </a:p>
        </p:txBody>
      </p:sp>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31</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References</a:t>
            </a:r>
            <a:endParaRPr lang="x-none" dirty="0"/>
          </a:p>
        </p:txBody>
      </p:sp>
    </p:spTree>
    <p:extLst>
      <p:ext uri="{BB962C8B-B14F-4D97-AF65-F5344CB8AC3E}">
        <p14:creationId xmlns:p14="http://schemas.microsoft.com/office/powerpoint/2010/main" val="1326437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3" name="Content Placeholder 2"/>
          <p:cNvSpPr>
            <a:spLocks noGrp="1"/>
          </p:cNvSpPr>
          <p:nvPr>
            <p:ph idx="1"/>
          </p:nvPr>
        </p:nvSpPr>
        <p:spPr>
          <a:xfrm>
            <a:off x="457200" y="1600200"/>
            <a:ext cx="7848600" cy="4525963"/>
          </a:xfrm>
        </p:spPr>
        <p:txBody>
          <a:bodyPr>
            <a:normAutofit fontScale="85000" lnSpcReduction="10000"/>
          </a:bodyPr>
          <a:lstStyle/>
          <a:p>
            <a:pPr lvl="0"/>
            <a:r>
              <a:rPr lang="en-US" sz="2400" dirty="0" smtClean="0"/>
              <a:t>Chris </a:t>
            </a:r>
            <a:r>
              <a:rPr lang="en-US" sz="2400" dirty="0" err="1"/>
              <a:t>Coyier</a:t>
            </a:r>
            <a:r>
              <a:rPr lang="en-US" sz="2400" dirty="0"/>
              <a:t> , Building a jQuery/PHP Powered Chat Room | CSS-Tricks </a:t>
            </a:r>
            <a:r>
              <a:rPr lang="en-US" sz="2400" u="sng" dirty="0">
                <a:hlinkClick r:id="rId4"/>
              </a:rPr>
              <a:t>https://css-tricks.com/jquery-php-chat</a:t>
            </a:r>
            <a:r>
              <a:rPr lang="en-US" sz="2400" u="sng" dirty="0" smtClean="0">
                <a:hlinkClick r:id="rId4"/>
              </a:rPr>
              <a:t>/</a:t>
            </a:r>
            <a:endParaRPr lang="en-US" sz="2400" u="sng" dirty="0" smtClean="0"/>
          </a:p>
          <a:p>
            <a:pPr marL="0" lvl="0" indent="0">
              <a:buNone/>
            </a:pPr>
            <a:endParaRPr lang="en-US" sz="2400" dirty="0"/>
          </a:p>
          <a:p>
            <a:pPr lvl="0"/>
            <a:r>
              <a:rPr lang="en-US" sz="2400" dirty="0" err="1"/>
              <a:t>Refsnes</a:t>
            </a:r>
            <a:r>
              <a:rPr lang="en-US" sz="2400" dirty="0"/>
              <a:t> Data, W3Schools Online Web Tutorials, </a:t>
            </a:r>
            <a:r>
              <a:rPr lang="en-US" sz="2400" u="sng" dirty="0">
                <a:hlinkClick r:id="rId5"/>
              </a:rPr>
              <a:t>https://www.w3schools.com/</a:t>
            </a:r>
            <a:endParaRPr lang="en-US" sz="2400" dirty="0"/>
          </a:p>
          <a:p>
            <a:pPr marL="0" indent="0">
              <a:buNone/>
            </a:pPr>
            <a:endParaRPr lang="en-US" sz="2400" dirty="0"/>
          </a:p>
          <a:p>
            <a:pPr lvl="0"/>
            <a:r>
              <a:rPr lang="en-US" sz="2400" dirty="0" err="1"/>
              <a:t>CodePen</a:t>
            </a:r>
            <a:r>
              <a:rPr lang="en-US" sz="2400" dirty="0"/>
              <a:t> team, </a:t>
            </a:r>
            <a:r>
              <a:rPr lang="en-US" sz="2400" dirty="0" err="1"/>
              <a:t>CodePen</a:t>
            </a:r>
            <a:r>
              <a:rPr lang="en-US" sz="2400" dirty="0"/>
              <a:t>: Build, Test, and Discover Front-end Code, </a:t>
            </a:r>
            <a:r>
              <a:rPr lang="en-US" sz="2400" u="sng" dirty="0">
                <a:hlinkClick r:id="rId6"/>
              </a:rPr>
              <a:t>https://codepen.io/</a:t>
            </a:r>
            <a:endParaRPr lang="en-US" sz="2400" dirty="0"/>
          </a:p>
          <a:p>
            <a:pPr marL="0" indent="0">
              <a:buNone/>
            </a:pPr>
            <a:endParaRPr lang="en-US" sz="2400" dirty="0"/>
          </a:p>
          <a:p>
            <a:pPr lvl="0"/>
            <a:r>
              <a:rPr lang="en-US" sz="2400" dirty="0" err="1"/>
              <a:t>Tutorialspoint</a:t>
            </a:r>
            <a:r>
              <a:rPr lang="en-US" sz="2400" dirty="0"/>
              <a:t> Team, PHP Tutorial – </a:t>
            </a:r>
            <a:r>
              <a:rPr lang="en-US" sz="2400" dirty="0" err="1"/>
              <a:t>Tutorialspoint</a:t>
            </a:r>
            <a:r>
              <a:rPr lang="en-US" sz="2400" dirty="0"/>
              <a:t>, </a:t>
            </a:r>
            <a:r>
              <a:rPr lang="en-US" sz="2400" u="sng" dirty="0">
                <a:hlinkClick r:id="rId7"/>
              </a:rPr>
              <a:t>https://www.tutorialspoint.com/php/index.htm</a:t>
            </a:r>
            <a:endParaRPr lang="en-US" sz="2400" dirty="0"/>
          </a:p>
          <a:p>
            <a:pPr marL="0" indent="0">
              <a:buNone/>
            </a:pPr>
            <a:endParaRPr lang="en-US" sz="2400" dirty="0"/>
          </a:p>
          <a:p>
            <a:pPr lvl="0"/>
            <a:r>
              <a:rPr lang="en-US" sz="2400" dirty="0"/>
              <a:t>Kevin Skoglund, </a:t>
            </a:r>
            <a:r>
              <a:rPr lang="en-US" sz="2400" dirty="0" err="1"/>
              <a:t>lynda</a:t>
            </a:r>
            <a:r>
              <a:rPr lang="en-US" sz="2400" dirty="0"/>
              <a:t>-php-with-MySQL-beyond-the-basics, </a:t>
            </a:r>
            <a:r>
              <a:rPr lang="en-US" sz="2400" u="sng" dirty="0">
                <a:hlinkClick r:id="rId8"/>
              </a:rPr>
              <a:t>http://www.skillscola.com/lynda-php-with-mysql-beyond-the-basics/</a:t>
            </a:r>
            <a:endParaRPr lang="en-US" sz="2400" dirty="0"/>
          </a:p>
        </p:txBody>
      </p:sp>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32</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References</a:t>
            </a:r>
            <a:endParaRPr lang="x-none" dirty="0"/>
          </a:p>
        </p:txBody>
      </p:sp>
    </p:spTree>
    <p:extLst>
      <p:ext uri="{BB962C8B-B14F-4D97-AF65-F5344CB8AC3E}">
        <p14:creationId xmlns:p14="http://schemas.microsoft.com/office/powerpoint/2010/main" val="386544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3" name="Content Placeholder 2"/>
          <p:cNvSpPr>
            <a:spLocks noGrp="1"/>
          </p:cNvSpPr>
          <p:nvPr>
            <p:ph idx="1"/>
          </p:nvPr>
        </p:nvSpPr>
        <p:spPr>
          <a:xfrm>
            <a:off x="457200" y="1600200"/>
            <a:ext cx="7848600" cy="4525963"/>
          </a:xfrm>
        </p:spPr>
        <p:txBody>
          <a:bodyPr>
            <a:normAutofit/>
          </a:bodyPr>
          <a:lstStyle/>
          <a:p>
            <a:r>
              <a:rPr lang="en-US" sz="2400" dirty="0">
                <a:latin typeface="Times New Roman" pitchFamily="18" charset="0"/>
                <a:cs typeface="Times New Roman" pitchFamily="18" charset="0"/>
              </a:rPr>
              <a:t>This project will print the user document.</a:t>
            </a:r>
          </a:p>
          <a:p>
            <a:r>
              <a:rPr lang="en-US" sz="2400" dirty="0">
                <a:latin typeface="Times New Roman" pitchFamily="18" charset="0"/>
                <a:cs typeface="Times New Roman" pitchFamily="18" charset="0"/>
              </a:rPr>
              <a:t> The system will accept document files from user and print it for user. </a:t>
            </a:r>
          </a:p>
          <a:p>
            <a:r>
              <a:rPr lang="en-US" sz="2400" dirty="0">
                <a:latin typeface="Times New Roman" pitchFamily="18" charset="0"/>
                <a:cs typeface="Times New Roman" pitchFamily="18" charset="0"/>
              </a:rPr>
              <a:t>The system will send a conformation notification on task completion or warning notification if not enough balance.</a:t>
            </a:r>
          </a:p>
          <a:p>
            <a:r>
              <a:rPr lang="en-US" sz="2400" dirty="0">
                <a:latin typeface="Times New Roman" pitchFamily="18" charset="0"/>
                <a:cs typeface="Times New Roman" pitchFamily="18" charset="0"/>
              </a:rPr>
              <a:t>The system will only work at the working 24/7 but printing will proceed only by admin. </a:t>
            </a:r>
          </a:p>
          <a:p>
            <a:r>
              <a:rPr lang="en-US" sz="2400" dirty="0">
                <a:latin typeface="Times New Roman" pitchFamily="18" charset="0"/>
                <a:cs typeface="Times New Roman" pitchFamily="18" charset="0"/>
              </a:rPr>
              <a:t>In case of any failure or emergency the admin can stop the system and the system will stop accepting new requests.</a:t>
            </a:r>
          </a:p>
        </p:txBody>
      </p:sp>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4</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Introduction</a:t>
            </a:r>
            <a:endParaRPr lang="x-none" dirty="0"/>
          </a:p>
        </p:txBody>
      </p:sp>
    </p:spTree>
    <p:extLst>
      <p:ext uri="{BB962C8B-B14F-4D97-AF65-F5344CB8AC3E}">
        <p14:creationId xmlns:p14="http://schemas.microsoft.com/office/powerpoint/2010/main" val="544819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5</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Related </a:t>
            </a:r>
            <a:r>
              <a:rPr lang="en-US" dirty="0" smtClean="0"/>
              <a:t>Applications</a:t>
            </a:r>
            <a:endParaRPr lang="x-none" dirty="0"/>
          </a:p>
        </p:txBody>
      </p:sp>
      <p:graphicFrame>
        <p:nvGraphicFramePr>
          <p:cNvPr id="18" name="Content Placeholder 7"/>
          <p:cNvGraphicFramePr>
            <a:graphicFrameLocks noGrp="1"/>
          </p:cNvGraphicFramePr>
          <p:nvPr>
            <p:ph idx="1"/>
            <p:extLst>
              <p:ext uri="{D42A27DB-BD31-4B8C-83A1-F6EECF244321}">
                <p14:modId xmlns:p14="http://schemas.microsoft.com/office/powerpoint/2010/main" val="463384365"/>
              </p:ext>
            </p:extLst>
          </p:nvPr>
        </p:nvGraphicFramePr>
        <p:xfrm>
          <a:off x="457200" y="1600200"/>
          <a:ext cx="8229600" cy="21031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sz="2400" dirty="0" smtClean="0">
                          <a:latin typeface="Times New Roman" pitchFamily="18" charset="0"/>
                          <a:cs typeface="Times New Roman" pitchFamily="18" charset="0"/>
                        </a:rPr>
                        <a:t>Name</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Weakness</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Proposed Solution</a:t>
                      </a:r>
                      <a:endParaRPr lang="en-US" sz="2400" dirty="0">
                        <a:latin typeface="Times New Roman" pitchFamily="18" charset="0"/>
                        <a:cs typeface="Times New Roman" pitchFamily="18" charset="0"/>
                      </a:endParaRPr>
                    </a:p>
                  </a:txBody>
                  <a:tcPr/>
                </a:tc>
              </a:tr>
              <a:tr h="370840">
                <a:tc>
                  <a:txBody>
                    <a:bodyPr/>
                    <a:lstStyle/>
                    <a:p>
                      <a:r>
                        <a:rPr lang="en-US" sz="2400" dirty="0" smtClean="0">
                          <a:latin typeface="Times New Roman" pitchFamily="18" charset="0"/>
                          <a:cs typeface="Times New Roman" pitchFamily="18" charset="0"/>
                        </a:rPr>
                        <a:t>Teamviewer</a:t>
                      </a:r>
                      <a:endParaRPr lang="en-US" sz="2400" dirty="0">
                        <a:latin typeface="Times New Roman" pitchFamily="18" charset="0"/>
                        <a:cs typeface="Times New Roman" pitchFamily="18" charset="0"/>
                      </a:endParaRPr>
                    </a:p>
                  </a:txBody>
                  <a:tcPr/>
                </a:tc>
                <a:tc>
                  <a:txBody>
                    <a:bodyPr/>
                    <a:lstStyle/>
                    <a:p>
                      <a:pPr marL="285750" indent="-285750">
                        <a:buFont typeface="Arial" pitchFamily="34" charset="0"/>
                        <a:buChar char="•"/>
                      </a:pPr>
                      <a:r>
                        <a:rPr lang="en-US" sz="2400" dirty="0" smtClean="0">
                          <a:latin typeface="Times New Roman" pitchFamily="18" charset="0"/>
                          <a:cs typeface="Times New Roman" pitchFamily="18" charset="0"/>
                        </a:rPr>
                        <a:t>Unsecure for shop</a:t>
                      </a:r>
                    </a:p>
                    <a:p>
                      <a:pPr marL="285750" indent="-285750">
                        <a:buFont typeface="Arial" pitchFamily="34" charset="0"/>
                        <a:buChar char="•"/>
                      </a:pPr>
                      <a:r>
                        <a:rPr lang="en-US" sz="2400" dirty="0" smtClean="0">
                          <a:latin typeface="Times New Roman" pitchFamily="18" charset="0"/>
                          <a:cs typeface="Times New Roman" pitchFamily="18" charset="0"/>
                        </a:rPr>
                        <a:t>Limited usage</a:t>
                      </a:r>
                    </a:p>
                  </a:txBody>
                  <a:tcPr/>
                </a:tc>
                <a:tc>
                  <a:txBody>
                    <a:bodyPr/>
                    <a:lstStyle/>
                    <a:p>
                      <a:pPr marL="285750" indent="-285750">
                        <a:buFont typeface="Arial" pitchFamily="34" charset="0"/>
                        <a:buChar char="•"/>
                      </a:pPr>
                      <a:r>
                        <a:rPr lang="en-US" sz="2400" dirty="0" smtClean="0">
                          <a:latin typeface="Times New Roman" pitchFamily="18" charset="0"/>
                          <a:cs typeface="Times New Roman" pitchFamily="18" charset="0"/>
                        </a:rPr>
                        <a:t>Secure for admin and user</a:t>
                      </a:r>
                    </a:p>
                    <a:p>
                      <a:pPr marL="285750" indent="-285750">
                        <a:buFont typeface="Arial" pitchFamily="34" charset="0"/>
                        <a:buChar char="•"/>
                      </a:pPr>
                      <a:r>
                        <a:rPr lang="en-US" sz="2400" dirty="0" smtClean="0">
                          <a:latin typeface="Times New Roman" pitchFamily="18" charset="0"/>
                          <a:cs typeface="Times New Roman" pitchFamily="18" charset="0"/>
                        </a:rPr>
                        <a:t>Unlimited usage</a:t>
                      </a:r>
                      <a:endParaRPr lang="en-US" sz="2400" dirty="0">
                        <a:latin typeface="Times New Roman" pitchFamily="18" charset="0"/>
                        <a:cs typeface="Times New Roman" pitchFamily="18" charset="0"/>
                      </a:endParaRPr>
                    </a:p>
                  </a:txBody>
                  <a:tcPr/>
                </a:tc>
              </a:tr>
              <a:tr h="370840">
                <a:tc>
                  <a:txBody>
                    <a:bodyPr/>
                    <a:lstStyle/>
                    <a:p>
                      <a:r>
                        <a:rPr lang="en-US" sz="2400" dirty="0" smtClean="0">
                          <a:latin typeface="Times New Roman" pitchFamily="18" charset="0"/>
                          <a:cs typeface="Times New Roman" pitchFamily="18" charset="0"/>
                        </a:rPr>
                        <a:t>Printeron</a:t>
                      </a:r>
                      <a:endParaRPr lang="en-US" sz="2400" dirty="0">
                        <a:latin typeface="Times New Roman" pitchFamily="18" charset="0"/>
                        <a:cs typeface="Times New Roman" pitchFamily="18" charset="0"/>
                      </a:endParaRPr>
                    </a:p>
                  </a:txBody>
                  <a:tcPr/>
                </a:tc>
                <a:tc>
                  <a:txBody>
                    <a:bodyPr/>
                    <a:lstStyle/>
                    <a:p>
                      <a:pPr marL="285750" indent="-285750">
                        <a:buFont typeface="Arial" pitchFamily="34" charset="0"/>
                        <a:buChar char="•"/>
                      </a:pPr>
                      <a:r>
                        <a:rPr lang="en-US" sz="2400" dirty="0" smtClean="0">
                          <a:latin typeface="Times New Roman" pitchFamily="18" charset="0"/>
                          <a:cs typeface="Times New Roman" pitchFamily="18" charset="0"/>
                        </a:rPr>
                        <a:t>Expensive</a:t>
                      </a:r>
                      <a:endParaRPr lang="en-US" sz="2400" dirty="0">
                        <a:latin typeface="Times New Roman" pitchFamily="18" charset="0"/>
                        <a:cs typeface="Times New Roman" pitchFamily="18" charset="0"/>
                      </a:endParaRPr>
                    </a:p>
                  </a:txBody>
                  <a:tcPr/>
                </a:tc>
                <a:tc>
                  <a:txBody>
                    <a:bodyPr/>
                    <a:lstStyle/>
                    <a:p>
                      <a:pPr marL="285750" indent="-285750">
                        <a:buFont typeface="Arial" pitchFamily="34" charset="0"/>
                        <a:buChar char="•"/>
                      </a:pPr>
                      <a:r>
                        <a:rPr lang="en-US" sz="2400" dirty="0" smtClean="0">
                          <a:latin typeface="Times New Roman" pitchFamily="18" charset="0"/>
                          <a:cs typeface="Times New Roman" pitchFamily="18" charset="0"/>
                        </a:rPr>
                        <a:t>Cheap</a:t>
                      </a:r>
                      <a:endParaRPr lang="en-US" sz="24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198252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Evaluation </a:t>
            </a:r>
            <a:r>
              <a:rPr lang="en-US" dirty="0"/>
              <a:t>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6</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Problem Statement</a:t>
            </a:r>
            <a:endParaRPr lang="x-none" dirty="0"/>
          </a:p>
        </p:txBody>
      </p:sp>
      <p:sp>
        <p:nvSpPr>
          <p:cNvPr id="17" name="Content Placeholder 2"/>
          <p:cNvSpPr>
            <a:spLocks noGrp="1"/>
          </p:cNvSpPr>
          <p:nvPr>
            <p:ph idx="1"/>
          </p:nvPr>
        </p:nvSpPr>
        <p:spPr>
          <a:xfrm>
            <a:off x="457200" y="1600200"/>
            <a:ext cx="8229600" cy="4525963"/>
          </a:xfrm>
        </p:spPr>
        <p:txBody>
          <a:bodyPr>
            <a:normAutofit/>
          </a:bodyPr>
          <a:lstStyle/>
          <a:p>
            <a:pPr lvl="1">
              <a:buFont typeface="Arial" pitchFamily="34" charset="0"/>
              <a:buChar char="•"/>
            </a:pPr>
            <a:r>
              <a:rPr lang="en-US" sz="2400" dirty="0" smtClean="0">
                <a:latin typeface="Times New Roman" pitchFamily="18" charset="0"/>
                <a:cs typeface="Times New Roman" pitchFamily="18" charset="0"/>
              </a:rPr>
              <a:t>Improper </a:t>
            </a:r>
            <a:r>
              <a:rPr lang="en-US" sz="2400" dirty="0">
                <a:latin typeface="Times New Roman" pitchFamily="18" charset="0"/>
                <a:cs typeface="Times New Roman" pitchFamily="18" charset="0"/>
              </a:rPr>
              <a:t>use of printer by </a:t>
            </a:r>
            <a:r>
              <a:rPr lang="en-US" sz="2400" dirty="0" smtClean="0">
                <a:latin typeface="Times New Roman" pitchFamily="18" charset="0"/>
                <a:cs typeface="Times New Roman" pitchFamily="18" charset="0"/>
              </a:rPr>
              <a:t>user</a:t>
            </a:r>
            <a:endParaRPr lang="en-US" sz="2400" dirty="0">
              <a:latin typeface="Times New Roman" pitchFamily="18" charset="0"/>
              <a:cs typeface="Times New Roman" pitchFamily="18" charset="0"/>
            </a:endParaRPr>
          </a:p>
          <a:p>
            <a:pPr lvl="1">
              <a:buFont typeface="Arial" pitchFamily="34" charset="0"/>
              <a:buChar char="•"/>
            </a:pPr>
            <a:r>
              <a:rPr lang="en-US" sz="2400" dirty="0">
                <a:latin typeface="Times New Roman" pitchFamily="18" charset="0"/>
                <a:cs typeface="Times New Roman" pitchFamily="18" charset="0"/>
              </a:rPr>
              <a:t>Non paid bills by user</a:t>
            </a:r>
          </a:p>
          <a:p>
            <a:pPr lvl="1">
              <a:buFont typeface="Arial" pitchFamily="34" charset="0"/>
              <a:buChar char="•"/>
            </a:pPr>
            <a:r>
              <a:rPr lang="en-US" sz="2400" dirty="0">
                <a:latin typeface="Times New Roman" pitchFamily="18" charset="0"/>
                <a:cs typeface="Times New Roman" pitchFamily="18" charset="0"/>
              </a:rPr>
              <a:t>U</a:t>
            </a:r>
            <a:r>
              <a:rPr lang="en-US" sz="2400" dirty="0" smtClean="0">
                <a:latin typeface="Times New Roman" pitchFamily="18" charset="0"/>
                <a:cs typeface="Times New Roman" pitchFamily="18" charset="0"/>
              </a:rPr>
              <a:t>navailability </a:t>
            </a:r>
            <a:r>
              <a:rPr lang="en-US" sz="2400" dirty="0">
                <a:latin typeface="Times New Roman" pitchFamily="18" charset="0"/>
                <a:cs typeface="Times New Roman" pitchFamily="18" charset="0"/>
              </a:rPr>
              <a:t>of printer</a:t>
            </a:r>
          </a:p>
          <a:p>
            <a:pPr lvl="1">
              <a:buFont typeface="Arial" pitchFamily="34" charset="0"/>
              <a:buChar char="•"/>
            </a:pPr>
            <a:r>
              <a:rPr lang="en-US" sz="2400" dirty="0">
                <a:latin typeface="Times New Roman" pitchFamily="18" charset="0"/>
                <a:cs typeface="Times New Roman" pitchFamily="18" charset="0"/>
              </a:rPr>
              <a:t>Waste pages problem</a:t>
            </a:r>
          </a:p>
          <a:p>
            <a:pPr lvl="1">
              <a:buFont typeface="Arial" pitchFamily="34" charset="0"/>
              <a:buChar char="•"/>
            </a:pPr>
            <a:r>
              <a:rPr lang="en-US" sz="2400" dirty="0" smtClean="0">
                <a:latin typeface="Times New Roman" pitchFamily="18" charset="0"/>
                <a:cs typeface="Times New Roman" pitchFamily="18" charset="0"/>
              </a:rPr>
              <a:t>Printer-bounded </a:t>
            </a:r>
            <a:r>
              <a:rPr lang="en-US" sz="2400" dirty="0">
                <a:latin typeface="Times New Roman" pitchFamily="18" charset="0"/>
                <a:cs typeface="Times New Roman" pitchFamily="18" charset="0"/>
              </a:rPr>
              <a:t>by a single </a:t>
            </a:r>
            <a:r>
              <a:rPr lang="en-US" sz="2400" dirty="0" smtClean="0">
                <a:latin typeface="Times New Roman" pitchFamily="18" charset="0"/>
                <a:cs typeface="Times New Roman" pitchFamily="18" charset="0"/>
              </a:rPr>
              <a:t>user</a:t>
            </a:r>
          </a:p>
          <a:p>
            <a:pPr lvl="1">
              <a:buFont typeface="Arial" pitchFamily="34" charset="0"/>
              <a:buChar char="•"/>
            </a:pPr>
            <a:r>
              <a:rPr lang="en-US" sz="2400" dirty="0" smtClean="0">
                <a:latin typeface="Times New Roman" pitchFamily="18" charset="0"/>
                <a:cs typeface="Times New Roman" pitchFamily="18" charset="0"/>
              </a:rPr>
              <a:t>USB/Data-Cable unavailability</a:t>
            </a:r>
          </a:p>
          <a:p>
            <a:pPr lvl="1">
              <a:buFont typeface="Arial" pitchFamily="34" charset="0"/>
              <a:buChar char="•"/>
            </a:pPr>
            <a:r>
              <a:rPr lang="en-US" sz="2400" dirty="0" smtClean="0">
                <a:latin typeface="Times New Roman" pitchFamily="18" charset="0"/>
                <a:cs typeface="Times New Roman" pitchFamily="18" charset="0"/>
              </a:rPr>
              <a:t>Corruption of file/USB due to virus</a:t>
            </a:r>
          </a:p>
        </p:txBody>
      </p:sp>
    </p:spTree>
    <p:extLst>
      <p:ext uri="{BB962C8B-B14F-4D97-AF65-F5344CB8AC3E}">
        <p14:creationId xmlns:p14="http://schemas.microsoft.com/office/powerpoint/2010/main" val="894012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3" name="Content Placeholder 2"/>
          <p:cNvSpPr>
            <a:spLocks noGrp="1"/>
          </p:cNvSpPr>
          <p:nvPr>
            <p:ph idx="1"/>
          </p:nvPr>
        </p:nvSpPr>
        <p:spPr>
          <a:xfrm>
            <a:off x="457200" y="1600200"/>
            <a:ext cx="7848600" cy="4525963"/>
          </a:xfrm>
        </p:spPr>
        <p:txBody>
          <a:bodyPr>
            <a:normAutofit lnSpcReduction="10000"/>
          </a:bodyPr>
          <a:lstStyle/>
          <a:p>
            <a:pPr marL="0" indent="0">
              <a:buNone/>
            </a:pPr>
            <a:r>
              <a:rPr lang="en-US" sz="2400" dirty="0">
                <a:latin typeface="Times New Roman" pitchFamily="18" charset="0"/>
                <a:cs typeface="Times New Roman" pitchFamily="18" charset="0"/>
              </a:rPr>
              <a:t>To increase printing productivity and reduce time consuming.</a:t>
            </a:r>
          </a:p>
          <a:p>
            <a:pPr marL="0" indent="0">
              <a:buNone/>
            </a:pPr>
            <a:r>
              <a:rPr lang="en-US" sz="2400" b="1" dirty="0">
                <a:latin typeface="Times New Roman" pitchFamily="18" charset="0"/>
                <a:cs typeface="Times New Roman" pitchFamily="18" charset="0"/>
              </a:rPr>
              <a:t>Problem Solution for Proposed System</a:t>
            </a:r>
          </a:p>
          <a:p>
            <a:pPr lvl="0"/>
            <a:r>
              <a:rPr lang="en-US" sz="2400" dirty="0">
                <a:latin typeface="Times New Roman" pitchFamily="18" charset="0"/>
                <a:cs typeface="Times New Roman" pitchFamily="18" charset="0"/>
              </a:rPr>
              <a:t>Using the concept of first come first serve approach</a:t>
            </a:r>
          </a:p>
          <a:p>
            <a:r>
              <a:rPr lang="en-US" sz="2400" dirty="0">
                <a:latin typeface="Times New Roman" pitchFamily="18" charset="0"/>
                <a:cs typeface="Times New Roman" pitchFamily="18" charset="0"/>
              </a:rPr>
              <a:t>Online wallet</a:t>
            </a:r>
          </a:p>
          <a:p>
            <a:pPr lvl="0"/>
            <a:r>
              <a:rPr lang="en-US" sz="2400" dirty="0">
                <a:latin typeface="Times New Roman" pitchFamily="18" charset="0"/>
                <a:cs typeface="Times New Roman" pitchFamily="18" charset="0"/>
              </a:rPr>
              <a:t>Kept record of prints and payments in the database</a:t>
            </a:r>
          </a:p>
          <a:p>
            <a:pPr lvl="0"/>
            <a:r>
              <a:rPr lang="en-US" sz="2400" dirty="0">
                <a:latin typeface="Times New Roman" pitchFamily="18" charset="0"/>
                <a:cs typeface="Times New Roman" pitchFamily="18" charset="0"/>
              </a:rPr>
              <a:t>Generating error messages to user and admin</a:t>
            </a:r>
          </a:p>
          <a:p>
            <a:pPr lvl="0"/>
            <a:r>
              <a:rPr lang="en-US" sz="2400" dirty="0">
                <a:latin typeface="Times New Roman" pitchFamily="18" charset="0"/>
                <a:cs typeface="Times New Roman" pitchFamily="18" charset="0"/>
              </a:rPr>
              <a:t>Send notifications to user</a:t>
            </a:r>
          </a:p>
          <a:p>
            <a:pPr lvl="0"/>
            <a:r>
              <a:rPr lang="en-US" sz="2400" dirty="0">
                <a:latin typeface="Times New Roman" pitchFamily="18" charset="0"/>
                <a:cs typeface="Times New Roman" pitchFamily="18" charset="0"/>
              </a:rPr>
              <a:t>Alert user for double printing request</a:t>
            </a:r>
          </a:p>
          <a:p>
            <a:pPr lvl="0"/>
            <a:r>
              <a:rPr lang="en-US" sz="2400" dirty="0">
                <a:latin typeface="Times New Roman" pitchFamily="18" charset="0"/>
                <a:cs typeface="Times New Roman" pitchFamily="18" charset="0"/>
              </a:rPr>
              <a:t>Android app for notifications</a:t>
            </a:r>
          </a:p>
          <a:p>
            <a:pPr lvl="0"/>
            <a:r>
              <a:rPr lang="en-US" sz="2400" dirty="0">
                <a:latin typeface="Times New Roman" pitchFamily="18" charset="0"/>
                <a:cs typeface="Times New Roman" pitchFamily="18" charset="0"/>
              </a:rPr>
              <a:t>Professional </a:t>
            </a:r>
            <a:r>
              <a:rPr lang="en-US" sz="2400" dirty="0" smtClean="0">
                <a:latin typeface="Times New Roman" pitchFamily="18" charset="0"/>
                <a:cs typeface="Times New Roman" pitchFamily="18" charset="0"/>
              </a:rPr>
              <a:t>UI</a:t>
            </a:r>
            <a:endParaRPr lang="en-US" sz="2400"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a:t>
            </a:r>
            <a:r>
              <a:rPr lang="en-US" dirty="0" smtClean="0"/>
              <a:t>Presentation</a:t>
            </a:r>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7</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Objectives</a:t>
            </a:r>
            <a:endParaRPr lang="x-none" dirty="0"/>
          </a:p>
        </p:txBody>
      </p:sp>
    </p:spTree>
    <p:extLst>
      <p:ext uri="{BB962C8B-B14F-4D97-AF65-F5344CB8AC3E}">
        <p14:creationId xmlns:p14="http://schemas.microsoft.com/office/powerpoint/2010/main" val="1353937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8</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a:t>Methodology</a:t>
            </a:r>
            <a:endParaRPr lang="x-none" dirty="0"/>
          </a:p>
        </p:txBody>
      </p:sp>
      <p:sp>
        <p:nvSpPr>
          <p:cNvPr id="17" name="Content Placeholder 2"/>
          <p:cNvSpPr>
            <a:spLocks noGrp="1"/>
          </p:cNvSpPr>
          <p:nvPr>
            <p:ph idx="1"/>
          </p:nvPr>
        </p:nvSpPr>
        <p:spPr>
          <a:xfrm>
            <a:off x="457200" y="1600200"/>
            <a:ext cx="8229600" cy="4525963"/>
          </a:xfrm>
        </p:spPr>
        <p:txBody>
          <a:bodyPr>
            <a:normAutofit/>
          </a:bodyPr>
          <a:lstStyle/>
          <a:p>
            <a:pPr marL="0" indent="0" algn="ctr">
              <a:buNone/>
            </a:pPr>
            <a:r>
              <a:rPr lang="en-US" sz="2400" dirty="0">
                <a:latin typeface="Times New Roman" pitchFamily="18" charset="0"/>
                <a:cs typeface="Times New Roman" pitchFamily="18" charset="0"/>
              </a:rPr>
              <a:t>We will follow object oriented approach which is adapted by most modern technologies. The OOP is very helpful for its </a:t>
            </a:r>
            <a:r>
              <a:rPr lang="en-US" sz="2400" dirty="0" smtClean="0">
                <a:latin typeface="Times New Roman" pitchFamily="18" charset="0"/>
                <a:cs typeface="Times New Roman" pitchFamily="18" charset="0"/>
              </a:rPr>
              <a:t>reusability. We </a:t>
            </a:r>
            <a:r>
              <a:rPr lang="en-US" sz="2400" dirty="0">
                <a:latin typeface="Times New Roman" pitchFamily="18" charset="0"/>
                <a:cs typeface="Times New Roman" pitchFamily="18" charset="0"/>
              </a:rPr>
              <a:t>will </a:t>
            </a:r>
            <a:r>
              <a:rPr lang="en-US" sz="2400" dirty="0" smtClean="0">
                <a:latin typeface="Times New Roman" pitchFamily="18" charset="0"/>
                <a:cs typeface="Times New Roman" pitchFamily="18" charset="0"/>
              </a:rPr>
              <a:t>follow </a:t>
            </a:r>
            <a:r>
              <a:rPr lang="en-US" sz="2400" dirty="0">
                <a:latin typeface="Times New Roman" pitchFamily="18" charset="0"/>
                <a:cs typeface="Times New Roman" pitchFamily="18" charset="0"/>
              </a:rPr>
              <a:t>waterfall development modal because we want to develop the system in step by step manner</a:t>
            </a:r>
            <a:r>
              <a:rPr lang="en-US" sz="2400" dirty="0" smtClean="0">
                <a:latin typeface="Times New Roman" pitchFamily="18" charset="0"/>
                <a:cs typeface="Times New Roman" pitchFamily="18" charset="0"/>
              </a:rPr>
              <a:t>.</a:t>
            </a:r>
          </a:p>
          <a:p>
            <a:pPr marL="0" indent="0" algn="ctr">
              <a:buNone/>
            </a:pPr>
            <a:endParaRPr lang="en-US" dirty="0">
              <a:latin typeface="Times New Roman" pitchFamily="18" charset="0"/>
              <a:cs typeface="Times New Roman" pitchFamily="18"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3124200"/>
            <a:ext cx="4699000" cy="2838450"/>
          </a:xfrm>
          <a:prstGeom prst="rect">
            <a:avLst/>
          </a:prstGeom>
        </p:spPr>
      </p:pic>
    </p:spTree>
    <p:extLst>
      <p:ext uri="{BB962C8B-B14F-4D97-AF65-F5344CB8AC3E}">
        <p14:creationId xmlns:p14="http://schemas.microsoft.com/office/powerpoint/2010/main" val="37923655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Date Placeholder 10"/>
          <p:cNvSpPr>
            <a:spLocks noGrp="1"/>
          </p:cNvSpPr>
          <p:nvPr>
            <p:ph type="dt" sz="half" idx="10"/>
          </p:nvPr>
        </p:nvSpPr>
        <p:spPr/>
        <p:txBody>
          <a:bodyPr/>
          <a:lstStyle/>
          <a:p>
            <a:fld id="{A02F9DD3-D22E-42CA-99F3-1F608F546462}" type="datetime1">
              <a:rPr lang="en-US" smtClean="0"/>
              <a:pPr/>
              <a:t>22-Jul-20</a:t>
            </a:fld>
            <a:endParaRPr lang="en-US" dirty="0"/>
          </a:p>
        </p:txBody>
      </p:sp>
      <p:sp>
        <p:nvSpPr>
          <p:cNvPr id="15" name="Footer Placeholder 14"/>
          <p:cNvSpPr>
            <a:spLocks noGrp="1"/>
          </p:cNvSpPr>
          <p:nvPr>
            <p:ph type="ftr" sz="quarter" idx="11"/>
          </p:nvPr>
        </p:nvSpPr>
        <p:spPr/>
        <p:txBody>
          <a:bodyPr/>
          <a:lstStyle/>
          <a:p>
            <a:r>
              <a:rPr lang="en-US" dirty="0"/>
              <a:t>FYP </a:t>
            </a:r>
            <a:r>
              <a:rPr lang="en-US" dirty="0" smtClean="0"/>
              <a:t>Internal </a:t>
            </a:r>
            <a:r>
              <a:rPr lang="en-US" dirty="0"/>
              <a:t>Evaluation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9</a:t>
            </a:fld>
            <a:endParaRPr lang="en-US"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rPr>
              <a:t>_______________________________</a:t>
            </a:r>
          </a:p>
        </p:txBody>
      </p:sp>
      <p:sp>
        <p:nvSpPr>
          <p:cNvPr id="5" name="Title 4">
            <a:extLst>
              <a:ext uri="{FF2B5EF4-FFF2-40B4-BE49-F238E27FC236}">
                <a16:creationId xmlns:a16="http://schemas.microsoft.com/office/drawing/2014/main" xmlns="" id="{D51EA5BE-FD81-4199-903B-4FC1057EE8B1}"/>
              </a:ext>
            </a:extLst>
          </p:cNvPr>
          <p:cNvSpPr>
            <a:spLocks noGrp="1"/>
          </p:cNvSpPr>
          <p:nvPr>
            <p:ph type="title"/>
          </p:nvPr>
        </p:nvSpPr>
        <p:spPr/>
        <p:txBody>
          <a:bodyPr/>
          <a:lstStyle/>
          <a:p>
            <a:r>
              <a:rPr lang="en-US" dirty="0" smtClean="0"/>
              <a:t>Architecture Diagram</a:t>
            </a:r>
            <a:endParaRPr lang="x-none" dirty="0"/>
          </a:p>
        </p:txBody>
      </p:sp>
      <p:pic>
        <p:nvPicPr>
          <p:cNvPr id="8" name="Content Placeholder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53796" y="2133600"/>
            <a:ext cx="7886700" cy="3167675"/>
          </a:xfrm>
        </p:spPr>
      </p:pic>
    </p:spTree>
    <p:extLst>
      <p:ext uri="{BB962C8B-B14F-4D97-AF65-F5344CB8AC3E}">
        <p14:creationId xmlns:p14="http://schemas.microsoft.com/office/powerpoint/2010/main" val="317854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1427</TotalTime>
  <Words>807</Words>
  <Application>Microsoft Office PowerPoint</Application>
  <PresentationFormat>On-screen Show (4:3)</PresentationFormat>
  <Paragraphs>311</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Remote Printing</vt:lpstr>
      <vt:lpstr>Outline</vt:lpstr>
      <vt:lpstr>Introduction</vt:lpstr>
      <vt:lpstr>Related Applications</vt:lpstr>
      <vt:lpstr>Problem Statement</vt:lpstr>
      <vt:lpstr>Objectives</vt:lpstr>
      <vt:lpstr>Methodology</vt:lpstr>
      <vt:lpstr>Architecture Diagram</vt:lpstr>
      <vt:lpstr>Use Case Diagram</vt:lpstr>
      <vt:lpstr>Use Case Diagram</vt:lpstr>
      <vt:lpstr>Activity Diagram</vt:lpstr>
      <vt:lpstr>Activity Diagram</vt:lpstr>
      <vt:lpstr>ERD</vt:lpstr>
      <vt:lpstr>DFD</vt:lpstr>
      <vt:lpstr>DFD</vt:lpstr>
      <vt:lpstr>Modern Tools</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Project Implementation</vt:lpstr>
      <vt:lpstr>Future Work</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Faizan khan</dc:creator>
  <cp:lastModifiedBy>Kaleem_Ullah_1998</cp:lastModifiedBy>
  <cp:revision>140</cp:revision>
  <dcterms:created xsi:type="dcterms:W3CDTF">2019-03-27T11:27:32Z</dcterms:created>
  <dcterms:modified xsi:type="dcterms:W3CDTF">2020-07-22T10:07:34Z</dcterms:modified>
</cp:coreProperties>
</file>